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13.12.2017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94FDC58-5D5C-4640-AC07-C49C83222C6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9118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5ED4F56-342D-44B3-86C8-2AFCF027B70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15824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13.12.2017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13.12.2017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13.12.2017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13.12.2017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051.radikal.ru/1002/46/4a531f7637c4.jpg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045.radikal.ru/1002/36/b0e9142b3c02.jpg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litsovet.ru/images/galleries/3429/2762/c217a8ae.gif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media.zooplus.com/bilder/weideniglu/fr/igel/1/300/186549_aumueller_igelhaus_1.jpg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Животные Челябинской области: ёж.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941168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Выполнил ученик 4-а класса </a:t>
            </a:r>
          </a:p>
          <a:p>
            <a:pPr algn="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Мусинов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Ярослав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2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/>
              <a:t>Вывод.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altLang="ru-RU" sz="2800" dirty="0"/>
          </a:p>
          <a:p>
            <a:pPr>
              <a:buFont typeface="Wingdings" pitchFamily="2" charset="2"/>
              <a:buNone/>
            </a:pPr>
            <a:r>
              <a:rPr lang="ru-RU" altLang="ru-RU" dirty="0">
                <a:solidFill>
                  <a:schemeClr val="bg1"/>
                </a:solidFill>
              </a:rPr>
              <a:t>Ежи полезны для человека, но на расстоянии</a:t>
            </a:r>
            <a:r>
              <a:rPr lang="ru-RU" altLang="ru-RU" dirty="0"/>
              <a:t>.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sz="2800"/>
          </a:p>
        </p:txBody>
      </p:sp>
      <p:pic>
        <p:nvPicPr>
          <p:cNvPr id="20486" name="Picture 6" descr="Картинка 6 из 176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84313"/>
            <a:ext cx="4248150" cy="496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118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 !!!</a:t>
            </a:r>
            <a:endParaRPr lang="ru-RU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7" y="1723231"/>
            <a:ext cx="602932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47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526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39552" y="1484784"/>
            <a:ext cx="4038600" cy="452628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altLang="ru-RU" kern="0" dirty="0">
                <a:solidFill>
                  <a:srgbClr val="000000"/>
                </a:solidFill>
                <a:latin typeface="Arial"/>
              </a:rPr>
              <a:t>Длина его тела около 20—30 см, хвоста — около 3 см. Средняя масса около 700—800 г. Уши относительно небольшие (обычно меньше 3,5 см). Иглы короткие (не более 3 см). Голова и брюхо покрыты грубоватыми и обычно темноокрашенными волосами.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4038600" cy="396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88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/>
              <a:t>Что они едят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altLang="ru-RU" sz="2800" dirty="0">
                <a:solidFill>
                  <a:schemeClr val="bg1"/>
                </a:solidFill>
              </a:rPr>
              <a:t>Ежи относятся к отряду млекопитающих.</a:t>
            </a:r>
          </a:p>
          <a:p>
            <a:r>
              <a:rPr lang="ru-RU" altLang="ru-RU" sz="2800" dirty="0">
                <a:solidFill>
                  <a:schemeClr val="bg1"/>
                </a:solidFill>
              </a:rPr>
              <a:t>Главная его пища -  вредные насекомые. </a:t>
            </a:r>
          </a:p>
          <a:p>
            <a:r>
              <a:rPr lang="ru-RU" altLang="ru-RU" sz="2800" dirty="0">
                <a:solidFill>
                  <a:schemeClr val="bg1"/>
                </a:solidFill>
              </a:rPr>
              <a:t>В дачных поселках ежи часто любят навещать мусорные кучи.</a:t>
            </a:r>
          </a:p>
          <a:p>
            <a:endParaRPr lang="ru-RU" altLang="ru-RU" sz="2800" dirty="0"/>
          </a:p>
          <a:p>
            <a:endParaRPr lang="ru-RU" altLang="ru-RU" sz="2800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sz="2800"/>
          </a:p>
        </p:txBody>
      </p:sp>
      <p:pic>
        <p:nvPicPr>
          <p:cNvPr id="16390" name="Picture 6" descr="Картинка 27 из 175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4104456" cy="360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176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/>
              <a:t>Семья.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altLang="ru-RU" sz="2800" dirty="0">
                <a:solidFill>
                  <a:schemeClr val="bg1"/>
                </a:solidFill>
              </a:rPr>
              <a:t>Летом  еж устраивает гнездо под кустом или вывороченным пнем.</a:t>
            </a:r>
          </a:p>
          <a:p>
            <a:r>
              <a:rPr lang="ru-RU" altLang="ru-RU" sz="2800" dirty="0">
                <a:solidFill>
                  <a:schemeClr val="bg1"/>
                </a:solidFill>
              </a:rPr>
              <a:t>Ежата появляются на свет слепыми и голыми.</a:t>
            </a:r>
          </a:p>
          <a:p>
            <a:r>
              <a:rPr lang="ru-RU" altLang="ru-RU" sz="2800" dirty="0">
                <a:solidFill>
                  <a:schemeClr val="bg1"/>
                </a:solidFill>
              </a:rPr>
              <a:t>Первые иголки у ежат светлые и мягкие.</a:t>
            </a:r>
          </a:p>
          <a:p>
            <a:endParaRPr lang="ru-RU" altLang="ru-RU" sz="2800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sz="2800"/>
          </a:p>
        </p:txBody>
      </p:sp>
      <p:pic>
        <p:nvPicPr>
          <p:cNvPr id="17416" name="Picture 8" descr="Картинка 16 из 1758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6"/>
          <a:stretch/>
        </p:blipFill>
        <p:spPr bwMode="auto">
          <a:xfrm>
            <a:off x="4643438" y="2109132"/>
            <a:ext cx="410502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30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Вода для ежа хуже смерти.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chemeClr val="bg1"/>
                </a:solidFill>
              </a:rPr>
              <a:t>В природе ежи не только прячутся от маленького дождика, но даже не живут возле болот. При попадании воды на тело ежа колючий клубочек против своей воли разворачивается и становится совсем беззащитным. Некоторые животные, зная эту особенность, подкатывают лапой ежа к луже или реке и бросают его в воду. </a:t>
            </a:r>
          </a:p>
        </p:txBody>
      </p:sp>
      <p:pic>
        <p:nvPicPr>
          <p:cNvPr id="3083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348880"/>
            <a:ext cx="4176713" cy="37772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096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/>
              <a:t>ПОЛЬЗА.</a:t>
            </a:r>
          </a:p>
        </p:txBody>
      </p:sp>
      <p:sp>
        <p:nvSpPr>
          <p:cNvPr id="21512" name="Rectangle 8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ru-RU" sz="2800" dirty="0">
                <a:solidFill>
                  <a:schemeClr val="bg1"/>
                </a:solidFill>
              </a:rPr>
              <a:t>Поедают вредных насекомых: садовых вредителей, жуков и слизней.</a:t>
            </a:r>
            <a:br>
              <a:rPr lang="ru-RU" altLang="ru-RU" sz="2800" dirty="0">
                <a:solidFill>
                  <a:schemeClr val="bg1"/>
                </a:solidFill>
              </a:rPr>
            </a:br>
            <a:endParaRPr lang="ru-RU" altLang="ru-RU" sz="2800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s://vitalikwild.ru/wp-content/uploads/2017/05/2580-27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104456" cy="365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398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/>
              <a:t>Подготовка к зиме.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altLang="ru-RU" sz="2800" dirty="0">
                <a:solidFill>
                  <a:schemeClr val="bg1"/>
                </a:solidFill>
              </a:rPr>
              <a:t>Осенью еж готовит себе теплое гнездышко для зимовки.</a:t>
            </a:r>
          </a:p>
          <a:p>
            <a:r>
              <a:rPr lang="ru-RU" altLang="ru-RU" sz="2800" dirty="0">
                <a:solidFill>
                  <a:schemeClr val="bg1"/>
                </a:solidFill>
              </a:rPr>
              <a:t>В зимней спячке еж проводит более шести месяцев.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sz="2800"/>
          </a:p>
        </p:txBody>
      </p:sp>
      <p:pic>
        <p:nvPicPr>
          <p:cNvPr id="18438" name="Picture 6" descr="Картинка 193 из 176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412875"/>
            <a:ext cx="4716462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697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5100" dirty="0"/>
              <a:t>Меры предосторожности</a:t>
            </a:r>
            <a:r>
              <a:rPr lang="ru-RU" altLang="ru-RU" sz="4000" dirty="0"/>
              <a:t>.</a:t>
            </a:r>
            <a:br>
              <a:rPr lang="ru-RU" altLang="ru-RU" sz="4000" dirty="0"/>
            </a:br>
            <a:endParaRPr lang="ru-RU" altLang="ru-RU" sz="40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altLang="ru-RU" sz="2800" dirty="0">
                <a:solidFill>
                  <a:schemeClr val="bg1"/>
                </a:solidFill>
              </a:rPr>
              <a:t>Найденного ежа нельзя приносить домой, так как он является разносчиком инфекционных заболеваний, опасных для человека.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888432" cy="39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8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7">
      <a:dk1>
        <a:sysClr val="windowText" lastClr="000000"/>
      </a:dk1>
      <a:lt1>
        <a:srgbClr val="0070C0"/>
      </a:lt1>
      <a:dk2>
        <a:srgbClr val="544E43"/>
      </a:dk2>
      <a:lt2>
        <a:srgbClr val="A9EA25"/>
      </a:lt2>
      <a:accent1>
        <a:srgbClr val="4A6300"/>
      </a:accent1>
      <a:accent2>
        <a:srgbClr val="AC6100"/>
      </a:accent2>
      <a:accent3>
        <a:srgbClr val="FF6700"/>
      </a:accent3>
      <a:accent4>
        <a:srgbClr val="909465"/>
      </a:accent4>
      <a:accent5>
        <a:srgbClr val="003760"/>
      </a:accent5>
      <a:accent6>
        <a:srgbClr val="005390"/>
      </a:accent6>
      <a:hlink>
        <a:srgbClr val="40AFFF"/>
      </a:hlink>
      <a:folHlink>
        <a:srgbClr val="7FC9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35</TotalTime>
  <Words>243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Животные Челябинской области: ёж.</vt:lpstr>
      <vt:lpstr>Презентация PowerPoint</vt:lpstr>
      <vt:lpstr>Презентация PowerPoint</vt:lpstr>
      <vt:lpstr>Что они едят</vt:lpstr>
      <vt:lpstr>Семья.</vt:lpstr>
      <vt:lpstr>Вода для ежа хуже смерти.</vt:lpstr>
      <vt:lpstr>ПОЛЬЗА.</vt:lpstr>
      <vt:lpstr>Подготовка к зиме.</vt:lpstr>
      <vt:lpstr>Меры предосторожности. </vt:lpstr>
      <vt:lpstr>Вывод.</vt:lpstr>
      <vt:lpstr>СПАСИБО ЗА ВНИМАНИЕ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Челябинской области: ёж.</dc:title>
  <dc:creator>Asus</dc:creator>
  <cp:lastModifiedBy>Asus</cp:lastModifiedBy>
  <cp:revision>4</cp:revision>
  <dcterms:created xsi:type="dcterms:W3CDTF">2017-12-13T15:27:08Z</dcterms:created>
  <dcterms:modified xsi:type="dcterms:W3CDTF">2017-12-13T16:13:07Z</dcterms:modified>
</cp:coreProperties>
</file>