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2" r:id="rId5"/>
    <p:sldId id="259" r:id="rId6"/>
    <p:sldId id="273" r:id="rId7"/>
    <p:sldId id="266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FD9D-F0AC-4FC6-B341-26B6E75AEF5B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8BD-ACD6-4B1A-80C1-F9507C7A3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FD9D-F0AC-4FC6-B341-26B6E75AEF5B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8BD-ACD6-4B1A-80C1-F9507C7A3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FD9D-F0AC-4FC6-B341-26B6E75AEF5B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8BD-ACD6-4B1A-80C1-F9507C7A3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FD9D-F0AC-4FC6-B341-26B6E75AEF5B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8BD-ACD6-4B1A-80C1-F9507C7A3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FD9D-F0AC-4FC6-B341-26B6E75AEF5B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8BD-ACD6-4B1A-80C1-F9507C7A3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FD9D-F0AC-4FC6-B341-26B6E75AEF5B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8BD-ACD6-4B1A-80C1-F9507C7A3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FD9D-F0AC-4FC6-B341-26B6E75AEF5B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8BD-ACD6-4B1A-80C1-F9507C7A3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FD9D-F0AC-4FC6-B341-26B6E75AEF5B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8BD-ACD6-4B1A-80C1-F9507C7A3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FD9D-F0AC-4FC6-B341-26B6E75AEF5B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8BD-ACD6-4B1A-80C1-F9507C7A3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FD9D-F0AC-4FC6-B341-26B6E75AEF5B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8BD-ACD6-4B1A-80C1-F9507C7A3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FD9D-F0AC-4FC6-B341-26B6E75AEF5B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8BD-ACD6-4B1A-80C1-F9507C7A3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5FD9D-F0AC-4FC6-B341-26B6E75AEF5B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D58BD-ACD6-4B1A-80C1-F9507C7A3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11760" y="2420888"/>
            <a:ext cx="4379725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9A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Окружающий мир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9A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 класс</a:t>
            </a:r>
            <a:endParaRPr lang="ru-RU" sz="3200" b="1" dirty="0">
              <a:ln w="11430"/>
              <a:solidFill>
                <a:srgbClr val="9A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" name="Рисунок 11" descr="http://ia130.mycdn.me/getImage?photoId=529195528949&amp;photoType=0"/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3" y="0"/>
            <a:ext cx="1944215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C:\Users\Sony\Documents\школа 2\Копия 19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32240" y="2708920"/>
            <a:ext cx="2262586" cy="4293096"/>
          </a:xfrm>
          <a:prstGeom prst="rect">
            <a:avLst/>
          </a:prstGeom>
          <a:noFill/>
        </p:spPr>
      </p:pic>
      <p:pic>
        <p:nvPicPr>
          <p:cNvPr id="8" name="Picture 12" descr="http://stat17.privet.ru/lr/091f4820a1abd38beeb8c70c1bd1cab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http://im4-tub-ru.yandex.net/i?id=107048559-11-72&amp;n=21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8224" y="1988840"/>
            <a:ext cx="2376264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179512" y="2060848"/>
            <a:ext cx="2376264" cy="1944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im8-tub-ru.yandex.net/i?id=547427696-02-72&amp;n=21"/>
          <p:cNvPicPr/>
          <p:nvPr/>
        </p:nvPicPr>
        <p:blipFill>
          <a:blip r:embed="rId4" cstate="screen">
            <a:clrChange>
              <a:clrFrom>
                <a:srgbClr val="F0EFEB"/>
              </a:clrFrom>
              <a:clrTo>
                <a:srgbClr val="F0EF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2857"/>
            <a:ext cx="24837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347864" y="2060848"/>
            <a:ext cx="2376264" cy="1944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im2-tub-ru.yandex.net/i?id=199429187-51-72&amp;n=21"/>
          <p:cNvPicPr/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75856" y="2636912"/>
            <a:ext cx="23042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лево 11"/>
          <p:cNvSpPr/>
          <p:nvPr/>
        </p:nvSpPr>
        <p:spPr>
          <a:xfrm>
            <a:off x="2627784" y="3068960"/>
            <a:ext cx="648072" cy="36004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5796136" y="2996952"/>
            <a:ext cx="648072" cy="36004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331640" y="188640"/>
            <a:ext cx="4896544" cy="1368152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C:\Users\Sony\Documents\школа 2\86737792_329128229.gif"/>
          <p:cNvPicPr>
            <a:picLocks noChangeAspect="1" noChangeArrowheads="1" noCrop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6632"/>
            <a:ext cx="1512168" cy="15121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404664"/>
            <a:ext cx="452078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9A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Невидимые нити</a:t>
            </a:r>
            <a:endParaRPr lang="ru-RU" sz="3600" b="1" dirty="0">
              <a:ln w="11430"/>
              <a:solidFill>
                <a:srgbClr val="9A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Picture 3" descr="C:\Users\Sony\Documents\анимашки\насекомые\15.gif"/>
          <p:cNvPicPr>
            <a:picLocks noChangeAspect="1" noChangeArrowheads="1" noCrop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100392" y="4869160"/>
            <a:ext cx="576064" cy="541089"/>
          </a:xfrm>
          <a:prstGeom prst="rect">
            <a:avLst/>
          </a:prstGeom>
          <a:noFill/>
        </p:spPr>
      </p:pic>
      <p:pic>
        <p:nvPicPr>
          <p:cNvPr id="8" name="Picture 4" descr="C:\Users\Sony\Documents\анимашки\насекомые\34.gif"/>
          <p:cNvPicPr>
            <a:picLocks noChangeAspect="1" noChangeArrowheads="1" noCrop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1628800"/>
            <a:ext cx="432048" cy="432048"/>
          </a:xfrm>
          <a:prstGeom prst="rect">
            <a:avLst/>
          </a:prstGeom>
          <a:noFill/>
        </p:spPr>
      </p:pic>
      <p:pic>
        <p:nvPicPr>
          <p:cNvPr id="10" name="Picture 14" descr="jiv2355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9637401">
            <a:off x="5982726" y="3432991"/>
            <a:ext cx="522537" cy="339649"/>
          </a:xfrm>
          <a:prstGeom prst="rect">
            <a:avLst/>
          </a:prstGeom>
          <a:noFill/>
        </p:spPr>
      </p:pic>
      <p:pic>
        <p:nvPicPr>
          <p:cNvPr id="11" name="Picture 14" descr="jiv2355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3505630">
            <a:off x="3551471" y="3847299"/>
            <a:ext cx="470861" cy="306059"/>
          </a:xfrm>
          <a:prstGeom prst="rect">
            <a:avLst/>
          </a:prstGeom>
          <a:noFill/>
        </p:spPr>
      </p:pic>
      <p:pic>
        <p:nvPicPr>
          <p:cNvPr id="12" name="Picture 8" descr="C:\мама\Мои рисунки\аниме  насекомые,слоны,крокодилы\B_Fly11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3602149">
            <a:off x="3915837" y="3115635"/>
            <a:ext cx="932956" cy="8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11760" y="2420888"/>
            <a:ext cx="4379725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9A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Окружающий мир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9A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 класс</a:t>
            </a:r>
            <a:endParaRPr lang="ru-RU" sz="3200" b="1" dirty="0">
              <a:ln w="11430"/>
              <a:solidFill>
                <a:srgbClr val="9A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" name="Рисунок 11" descr="http://ia130.mycdn.me/getImage?photoId=529195528949&amp;photoType=0"/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3" y="0"/>
            <a:ext cx="1944215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C:\Users\Sony\Documents\школа 2\Копия 19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32240" y="2708920"/>
            <a:ext cx="2262586" cy="4293096"/>
          </a:xfrm>
          <a:prstGeom prst="rect">
            <a:avLst/>
          </a:prstGeom>
          <a:noFill/>
        </p:spPr>
      </p:pic>
      <p:pic>
        <p:nvPicPr>
          <p:cNvPr id="8" name="Picture 12" descr="http://stat17.privet.ru/lr/091f4820a1abd38beeb8c70c1bd1cab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1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691680" y="1052736"/>
            <a:ext cx="6192688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2492896"/>
            <a:ext cx="619268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1680" y="3861048"/>
            <a:ext cx="619268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1680" y="5301208"/>
            <a:ext cx="619268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124744"/>
            <a:ext cx="5245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Georgia" pitchFamily="18" charset="0"/>
              </a:rPr>
              <a:t>Человек вырубил кустарники.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2564904"/>
            <a:ext cx="2885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Georgia" pitchFamily="18" charset="0"/>
              </a:rPr>
              <a:t>Исчезли </a:t>
            </a:r>
            <a:r>
              <a:rPr lang="ru-RU" sz="2400" b="1" dirty="0" smtClean="0">
                <a:latin typeface="Georgia" pitchFamily="18" charset="0"/>
              </a:rPr>
              <a:t>птицы.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4005064"/>
            <a:ext cx="4557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Georgia" pitchFamily="18" charset="0"/>
              </a:rPr>
              <a:t>Расплодились </a:t>
            </a:r>
            <a:r>
              <a:rPr lang="ru-RU" sz="2400" b="1" dirty="0" smtClean="0">
                <a:latin typeface="Georgia" pitchFamily="18" charset="0"/>
              </a:rPr>
              <a:t>насекомые.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5373216"/>
            <a:ext cx="3172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Georgia" pitchFamily="18" charset="0"/>
              </a:rPr>
              <a:t>Деревья </a:t>
            </a:r>
            <a:r>
              <a:rPr lang="ru-RU" sz="2400" b="1" dirty="0" smtClean="0">
                <a:latin typeface="Georgia" pitchFamily="18" charset="0"/>
              </a:rPr>
              <a:t>высохли.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427984" y="1844824"/>
            <a:ext cx="504056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3212976"/>
            <a:ext cx="504056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4581128"/>
            <a:ext cx="504056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5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11760" y="2420888"/>
            <a:ext cx="4379725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9A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Окружающий мир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9A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 класс</a:t>
            </a:r>
            <a:endParaRPr lang="ru-RU" sz="3200" b="1" dirty="0">
              <a:ln w="11430"/>
              <a:solidFill>
                <a:srgbClr val="9A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" name="Рисунок 11" descr="http://ia130.mycdn.me/getImage?photoId=529195528949&amp;photoType=0"/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3" y="0"/>
            <a:ext cx="1944215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C:\Users\Sony\Documents\школа 2\Копия 19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32240" y="2708920"/>
            <a:ext cx="2262586" cy="4293096"/>
          </a:xfrm>
          <a:prstGeom prst="rect">
            <a:avLst/>
          </a:prstGeom>
          <a:noFill/>
        </p:spPr>
      </p:pic>
      <p:pic>
        <p:nvPicPr>
          <p:cNvPr id="8" name="Picture 12" descr="http://stat17.privet.ru/lr/091f4820a1abd38beeb8c70c1bd1cab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1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1547664" y="620688"/>
            <a:ext cx="619268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620688"/>
            <a:ext cx="2315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Итог урока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204864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Georgia" pitchFamily="18" charset="0"/>
              </a:rPr>
              <a:t>Узнали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068960"/>
            <a:ext cx="2363147" cy="660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Georgia" pitchFamily="18" charset="0"/>
              </a:rPr>
              <a:t>Научились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2348880"/>
            <a:ext cx="5139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что такое </a:t>
            </a:r>
            <a:r>
              <a:rPr lang="ru-RU" sz="2800" b="1" dirty="0" smtClean="0">
                <a:solidFill>
                  <a:srgbClr val="990033"/>
                </a:solidFill>
                <a:latin typeface="Georgia" pitchFamily="18" charset="0"/>
              </a:rPr>
              <a:t>невидимые нити</a:t>
            </a:r>
            <a:endParaRPr lang="ru-RU" sz="2800" b="1" dirty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378904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находить связи в природе, между природой и человеком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869160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изображать изученные связи с помощью моделей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79712" y="2132856"/>
            <a:ext cx="5256584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Спасибо за урок!</a:t>
            </a:r>
            <a:endParaRPr lang="ru-RU" sz="4400" b="1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" name="Рисунок 9" descr="http://img-fotki.yandex.ru/get/6103/104624815.1c/0_820eb_8aacc41e_XL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4481736"/>
            <a:ext cx="41044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54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</dc:creator>
  <cp:lastModifiedBy>1</cp:lastModifiedBy>
  <cp:revision>30</cp:revision>
  <dcterms:created xsi:type="dcterms:W3CDTF">2013-11-01T03:15:32Z</dcterms:created>
  <dcterms:modified xsi:type="dcterms:W3CDTF">2022-10-14T15:24:34Z</dcterms:modified>
</cp:coreProperties>
</file>