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66"/>
    <a:srgbClr val="FFFF66"/>
    <a:srgbClr val="ED7BED"/>
    <a:srgbClr val="FBF86C"/>
    <a:srgbClr val="D391B7"/>
    <a:srgbClr val="D9FC68"/>
    <a:srgbClr val="800000"/>
    <a:srgbClr val="CC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2D8F5-A38B-4551-AC4C-41BFCDAD8984}" type="datetimeFigureOut">
              <a:rPr lang="ru-RU" smtClean="0"/>
              <a:pPr/>
              <a:t>20.02.2016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C4ABD-6249-4E33-83CA-FE2C406A8D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2D8F5-A38B-4551-AC4C-41BFCDAD8984}" type="datetimeFigureOut">
              <a:rPr lang="ru-RU" smtClean="0"/>
              <a:pPr/>
              <a:t>20.02.2016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C4ABD-6249-4E33-83CA-FE2C406A8D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2D8F5-A38B-4551-AC4C-41BFCDAD8984}" type="datetimeFigureOut">
              <a:rPr lang="ru-RU" smtClean="0"/>
              <a:pPr/>
              <a:t>20.02.2016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C4ABD-6249-4E33-83CA-FE2C406A8D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2D8F5-A38B-4551-AC4C-41BFCDAD8984}" type="datetimeFigureOut">
              <a:rPr lang="ru-RU" smtClean="0"/>
              <a:pPr/>
              <a:t>20.02.2016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C4ABD-6249-4E33-83CA-FE2C406A8D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2D8F5-A38B-4551-AC4C-41BFCDAD8984}" type="datetimeFigureOut">
              <a:rPr lang="ru-RU" smtClean="0"/>
              <a:pPr/>
              <a:t>20.02.2016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C4ABD-6249-4E33-83CA-FE2C406A8D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2D8F5-A38B-4551-AC4C-41BFCDAD8984}" type="datetimeFigureOut">
              <a:rPr lang="ru-RU" smtClean="0"/>
              <a:pPr/>
              <a:t>20.02.2016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C4ABD-6249-4E33-83CA-FE2C406A8D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2D8F5-A38B-4551-AC4C-41BFCDAD8984}" type="datetimeFigureOut">
              <a:rPr lang="ru-RU" smtClean="0"/>
              <a:pPr/>
              <a:t>20.02.2016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C4ABD-6249-4E33-83CA-FE2C406A8D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2D8F5-A38B-4551-AC4C-41BFCDAD8984}" type="datetimeFigureOut">
              <a:rPr lang="ru-RU" smtClean="0"/>
              <a:pPr/>
              <a:t>20.02.2016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C4ABD-6249-4E33-83CA-FE2C406A8D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2D8F5-A38B-4551-AC4C-41BFCDAD8984}" type="datetimeFigureOut">
              <a:rPr lang="ru-RU" smtClean="0"/>
              <a:pPr/>
              <a:t>20.02.2016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C4ABD-6249-4E33-83CA-FE2C406A8D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2D8F5-A38B-4551-AC4C-41BFCDAD8984}" type="datetimeFigureOut">
              <a:rPr lang="ru-RU" smtClean="0"/>
              <a:pPr/>
              <a:t>20.02.2016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C4ABD-6249-4E33-83CA-FE2C406A8D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2D8F5-A38B-4551-AC4C-41BFCDAD8984}" type="datetimeFigureOut">
              <a:rPr lang="ru-RU" smtClean="0"/>
              <a:pPr/>
              <a:t>20.02.2016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C4ABD-6249-4E33-83CA-FE2C406A8D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52D8F5-A38B-4551-AC4C-41BFCDAD8984}" type="datetimeFigureOut">
              <a:rPr lang="ru-RU" smtClean="0"/>
              <a:pPr/>
              <a:t>20.02.2016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0C4ABD-6249-4E33-83CA-FE2C406A8DC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5000">
              <a:srgbClr val="D9FC68"/>
            </a:gs>
            <a:gs pos="30000">
              <a:srgbClr val="D391B7"/>
            </a:gs>
            <a:gs pos="45000">
              <a:srgbClr val="FBF86C"/>
            </a:gs>
            <a:gs pos="60000">
              <a:srgbClr val="ED7BED"/>
            </a:gs>
            <a:gs pos="80000">
              <a:srgbClr val="FFFF66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990656" cy="2306687"/>
          </a:xfrm>
        </p:spPr>
        <p:txBody>
          <a:bodyPr>
            <a:normAutofit fontScale="90000"/>
          </a:bodyPr>
          <a:lstStyle/>
          <a:p>
            <a:r>
              <a:rPr lang="ru-RU" i="1" dirty="0" err="1" smtClean="0">
                <a:solidFill>
                  <a:srgbClr val="660066"/>
                </a:solidFill>
                <a:latin typeface="Century Schoolbook" pitchFamily="18" charset="0"/>
              </a:rPr>
              <a:t>Воронюк</a:t>
            </a:r>
            <a:r>
              <a:rPr lang="ru-RU" i="1" dirty="0" smtClean="0">
                <a:solidFill>
                  <a:srgbClr val="660066"/>
                </a:solidFill>
                <a:latin typeface="Century Schoolbook" pitchFamily="18" charset="0"/>
              </a:rPr>
              <a:t> Елена Анатольевна МАДОУ ЦРР- </a:t>
            </a:r>
            <a:br>
              <a:rPr lang="ru-RU" i="1" dirty="0" smtClean="0">
                <a:solidFill>
                  <a:srgbClr val="660066"/>
                </a:solidFill>
                <a:latin typeface="Century Schoolbook" pitchFamily="18" charset="0"/>
              </a:rPr>
            </a:br>
            <a:r>
              <a:rPr lang="ru-RU" i="1" dirty="0" smtClean="0">
                <a:solidFill>
                  <a:srgbClr val="660066"/>
                </a:solidFill>
                <a:latin typeface="Century Schoolbook" pitchFamily="18" charset="0"/>
              </a:rPr>
              <a:t>«Детский сад №88 «Антошка»</a:t>
            </a:r>
            <a:br>
              <a:rPr lang="ru-RU" i="1" dirty="0" smtClean="0">
                <a:solidFill>
                  <a:srgbClr val="660066"/>
                </a:solidFill>
                <a:latin typeface="Century Schoolbook" pitchFamily="18" charset="0"/>
              </a:rPr>
            </a:br>
            <a:r>
              <a:rPr lang="ru-RU" i="1" dirty="0" smtClean="0">
                <a:solidFill>
                  <a:srgbClr val="660066"/>
                </a:solidFill>
                <a:latin typeface="Century Schoolbook" pitchFamily="18" charset="0"/>
              </a:rPr>
              <a:t>Воспитатель</a:t>
            </a:r>
            <a:br>
              <a:rPr lang="ru-RU" i="1" dirty="0" smtClean="0">
                <a:solidFill>
                  <a:srgbClr val="660066"/>
                </a:solidFill>
                <a:latin typeface="Century Schoolbook" pitchFamily="18" charset="0"/>
              </a:rPr>
            </a:br>
            <a:endParaRPr lang="ru-RU" i="1" dirty="0">
              <a:solidFill>
                <a:srgbClr val="660066"/>
              </a:solidFill>
              <a:latin typeface="Century Schoolbook" pitchFamily="18" charset="0"/>
            </a:endParaRPr>
          </a:p>
        </p:txBody>
      </p:sp>
    </p:spTree>
  </p:cSld>
  <p:clrMapOvr>
    <a:masterClrMapping/>
  </p:clrMapOvr>
  <p:transition advClick="0"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Содержимое 3" descr="Файл 1.gif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 rot="2292849">
            <a:off x="801798" y="3705896"/>
            <a:ext cx="1524000" cy="11430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38889E-6 4.35708E-6 L 0.3151 -0.27266 " pathEditMode="relative" ptsTypes="A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151 -0.27266 L 0.59861 0.12605 " pathEditMode="relative" ptsTypes="AA">
                                      <p:cBhvr>
                                        <p:cTn id="1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6000"/>
                            </p:stCondLst>
                            <p:childTnLst>
                              <p:par>
                                <p:cTn id="14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8000"/>
                            </p:stCondLst>
                            <p:childTnLst>
                              <p:par>
                                <p:cTn id="17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9861 0.12605 L 0.18906 0.07355 " pathEditMode="relative" ptsTypes="AA">
                                      <p:cBhvr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5</Words>
  <Application>Microsoft Office PowerPoint</Application>
  <PresentationFormat>Экран (4:3)</PresentationFormat>
  <Paragraphs>1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Воронюк Елена Анатольевна МАДОУ ЦРР-  «Детский сад №88 «Антошка» Воспитатель 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Воронюк Елена Анатольевна МАДОУ ЦРР-  «Детский сад №88 Антошка»</dc:title>
  <dc:creator>Лена</dc:creator>
  <cp:lastModifiedBy>Лена</cp:lastModifiedBy>
  <cp:revision>11</cp:revision>
  <dcterms:created xsi:type="dcterms:W3CDTF">2016-02-20T07:26:25Z</dcterms:created>
  <dcterms:modified xsi:type="dcterms:W3CDTF">2016-02-20T15:02:53Z</dcterms:modified>
</cp:coreProperties>
</file>