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34BB-5C52-4D43-9042-DB73750DD13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07CD-136E-4904-A744-259CF084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1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34BB-5C52-4D43-9042-DB73750DD13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07CD-136E-4904-A744-259CF084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4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34BB-5C52-4D43-9042-DB73750DD13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07CD-136E-4904-A744-259CF084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6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34BB-5C52-4D43-9042-DB73750DD13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07CD-136E-4904-A744-259CF084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2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34BB-5C52-4D43-9042-DB73750DD13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07CD-136E-4904-A744-259CF084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0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34BB-5C52-4D43-9042-DB73750DD13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07CD-136E-4904-A744-259CF084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4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34BB-5C52-4D43-9042-DB73750DD13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07CD-136E-4904-A744-259CF084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62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34BB-5C52-4D43-9042-DB73750DD13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07CD-136E-4904-A744-259CF084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3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34BB-5C52-4D43-9042-DB73750DD13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07CD-136E-4904-A744-259CF084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34BB-5C52-4D43-9042-DB73750DD13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07CD-136E-4904-A744-259CF084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7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34BB-5C52-4D43-9042-DB73750DD13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07CD-136E-4904-A744-259CF084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9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34BB-5C52-4D43-9042-DB73750DD136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107CD-136E-4904-A744-259CF084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3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илиса\Downloads\1920_1080_200911240128203709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423" y="304800"/>
            <a:ext cx="87551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Кинокомпания «3класс</a:t>
            </a:r>
            <a:r>
              <a:rPr lang="ru-RU" sz="5400" b="1" dirty="0" smtClean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5139" y="1524000"/>
            <a:ext cx="4395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представляет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6486" y="2828835"/>
            <a:ext cx="5552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мультсериал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39744" y="4800600"/>
            <a:ext cx="97113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«ЗИМА В ПРОСТОКВАШИНО»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NG-Muzyka-iz-mul_tfil_ma-Prostokvashino(supermuzlo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0624" y="304800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6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2"/>
            <a:ext cx="9144000" cy="683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41424" y="533400"/>
            <a:ext cx="3032561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РОЛЯХ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371600"/>
            <a:ext cx="47139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Матроскин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Ильнур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Ринат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2583" y="2819400"/>
            <a:ext cx="35349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Пёс Шарик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Рамазан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7997" y="3749248"/>
            <a:ext cx="536717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Почтальон Печкин</a:t>
            </a:r>
          </a:p>
          <a:p>
            <a:pPr algn="ctr"/>
            <a:r>
              <a:rPr lang="ru-RU" sz="5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Эмиль, </a:t>
            </a:r>
            <a:r>
              <a:rPr lang="ru-RU" sz="50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Айназ</a:t>
            </a:r>
            <a:endParaRPr lang="ru-RU" sz="5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31078" y="4876800"/>
            <a:ext cx="29525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Галчонок</a:t>
            </a:r>
          </a:p>
          <a:p>
            <a:pPr algn="ctr"/>
            <a:r>
              <a:rPr lang="ru-RU" sz="5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Ильгиза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22123"/>
            <a:ext cx="9144000" cy="688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0325" y="1670208"/>
            <a:ext cx="377379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Желаем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приятного</a:t>
            </a:r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просмотра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32</Words>
  <Application>Microsoft Office PowerPoint</Application>
  <PresentationFormat>Экран (4:3)</PresentationFormat>
  <Paragraphs>16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Филиса</dc:creator>
  <cp:lastModifiedBy>Филиса</cp:lastModifiedBy>
  <cp:revision>7</cp:revision>
  <dcterms:created xsi:type="dcterms:W3CDTF">2016-03-14T11:19:53Z</dcterms:created>
  <dcterms:modified xsi:type="dcterms:W3CDTF">2016-03-14T12:58:04Z</dcterms:modified>
</cp:coreProperties>
</file>