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F0356F-A3B8-447F-AE03-60FD33E6B7FD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69AEFB96-6132-42C7-A12B-84B526738699}">
          <p14:sldIdLst>
            <p14:sldId id="261"/>
            <p14:sldId id="262"/>
          </p14:sldIdLst>
        </p14:section>
        <p14:section name="Раздел без заголовка" id="{A9E9A943-00EA-4F81-AE59-55C038C38B1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2.xml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7.wdp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12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6.wdp"/><Relationship Id="rId4" Type="http://schemas.openxmlformats.org/officeDocument/2006/relationships/image" Target="../media/image21.png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ru-RU" dirty="0" smtClean="0"/>
              <a:t>ВИКТОРИНА « ЖИВОТНЫЕ»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4896544" cy="2423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Разработали </a:t>
            </a:r>
          </a:p>
          <a:p>
            <a:r>
              <a:rPr lang="ru-RU" dirty="0" err="1" smtClean="0"/>
              <a:t>Евсинейкина</a:t>
            </a:r>
            <a:r>
              <a:rPr lang="ru-RU" dirty="0" smtClean="0"/>
              <a:t> Александра Викторовна</a:t>
            </a:r>
          </a:p>
          <a:p>
            <a:r>
              <a:rPr lang="ru-RU" dirty="0" err="1" smtClean="0"/>
              <a:t>Береснева</a:t>
            </a:r>
            <a:r>
              <a:rPr lang="ru-RU" dirty="0" smtClean="0"/>
              <a:t> Надежда Дмитриевна</a:t>
            </a:r>
          </a:p>
          <a:p>
            <a:endParaRPr lang="ru-RU" dirty="0"/>
          </a:p>
        </p:txBody>
      </p:sp>
      <p:pic>
        <p:nvPicPr>
          <p:cNvPr id="5122" name="Picture 2" descr="C:\Users\teacherl\Desktop\викторина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8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63" y="4293096"/>
            <a:ext cx="4256473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ПУТЕВОДИТЕЛЬ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700808"/>
            <a:ext cx="18002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1643526"/>
            <a:ext cx="18002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4149080"/>
            <a:ext cx="18002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4716016" y="4149080"/>
            <a:ext cx="18002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691680" y="1963786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5148064" y="1963785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1865594" y="4449806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4968044" y="4469339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00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918" y="22385"/>
            <a:ext cx="8229600" cy="1143000"/>
          </a:xfrm>
        </p:spPr>
        <p:txBody>
          <a:bodyPr/>
          <a:lstStyle/>
          <a:p>
            <a:r>
              <a:rPr lang="ru-RU" dirty="0" smtClean="0"/>
              <a:t>НАЙДИ МАМУ</a:t>
            </a:r>
            <a:endParaRPr lang="ru-RU" dirty="0"/>
          </a:p>
        </p:txBody>
      </p:sp>
      <p:pic>
        <p:nvPicPr>
          <p:cNvPr id="1026" name="Picture 2" descr="C:\Users\teacherl\Desktop\викторина\126fedc12a3573909534a377a53afdc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9" y="980728"/>
            <a:ext cx="1834356" cy="172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l\Desktop\викторина\21128615ac12424b122d9bced7d202f9--bear-tattoos-bear-cub-tatt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67" b="96400" l="2982" r="90000">
                        <a14:backgroundMark x1="67895" y1="38000" x2="67895" y2="38000"/>
                        <a14:backgroundMark x1="57895" y1="33733" x2="57895" y2="33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56" y="2995634"/>
            <a:ext cx="1465628" cy="19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acherl\Desktop\викторина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28" y="5202808"/>
            <a:ext cx="25602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acherl\Desktop\викторина\wol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4" r="981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70" y="3208246"/>
            <a:ext cx="1609646" cy="16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acherl\Desktop\викторина\s1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53" b="96628" l="6000" r="95067">
                        <a14:backgroundMark x1="45733" y1="19715" x2="45733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3" y="4725144"/>
            <a:ext cx="189126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eacherl\Desktop\викторина\foal-akhal-teke-domestic-animal-clip-art-cavall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5" b="99750" l="2198" r="94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436" y="1124744"/>
            <a:ext cx="1080120" cy="11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rId12" action="ppaction://hlinksldjump" highlightClick="1"/>
          </p:cNvPr>
          <p:cNvSpPr/>
          <p:nvPr/>
        </p:nvSpPr>
        <p:spPr>
          <a:xfrm>
            <a:off x="7740352" y="620688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50261 0.3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43855 0.26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5184 -0.561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0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3205"/>
            <a:ext cx="8229600" cy="1143000"/>
          </a:xfrm>
        </p:spPr>
        <p:txBody>
          <a:bodyPr/>
          <a:lstStyle/>
          <a:p>
            <a:r>
              <a:rPr lang="ru-RU" dirty="0" smtClean="0"/>
              <a:t>КТО ГДЕ ЖИВЕТ</a:t>
            </a:r>
            <a:endParaRPr lang="ru-RU" dirty="0"/>
          </a:p>
        </p:txBody>
      </p:sp>
      <p:pic>
        <p:nvPicPr>
          <p:cNvPr id="2052" name="Picture 4" descr="C:\Users\teacherl\Desktop\викторина\hello_html_646a33b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0" b="96926" l="2875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7" y="1124744"/>
            <a:ext cx="1947592" cy="11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eacherl\Desktop\викторина\tradeboard9HppqK_i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97" b="96780" l="726" r="98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70" y="1109078"/>
            <a:ext cx="1885336" cy="12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eacherl\Desktop\викторина\DCTM_Penguin_UK_DK_AL733659a_bmkgz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9500" l="0" r="99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41631"/>
            <a:ext cx="1869929" cy="16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eacherl\Desktop\викторина\kisspng-german-shepherd-puppy-cat-beagle-pet-5b3a2a06eeeeb3.56257152153053850297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919" l="21556" r="7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99" y="1141579"/>
            <a:ext cx="2037134" cy="16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acherl\Desktop\викторина\лес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32" y="4077072"/>
            <a:ext cx="3708406" cy="23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eacherl\Desktop\викторина\дом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21" l="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9319"/>
            <a:ext cx="3240360" cy="296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rId13" action="ppaction://hlinksldjump" highlightClick="1"/>
          </p:cNvPr>
          <p:cNvSpPr/>
          <p:nvPr/>
        </p:nvSpPr>
        <p:spPr>
          <a:xfrm>
            <a:off x="7740352" y="620688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9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66406 0.5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4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25972 0.51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44532 0.515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6224 0.556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8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71" y="0"/>
            <a:ext cx="8229600" cy="1143000"/>
          </a:xfrm>
        </p:spPr>
        <p:txBody>
          <a:bodyPr/>
          <a:lstStyle/>
          <a:p>
            <a:r>
              <a:rPr lang="ru-RU" dirty="0" smtClean="0"/>
              <a:t>КТО ЧТО ЕСТ</a:t>
            </a:r>
            <a:endParaRPr lang="ru-RU" dirty="0"/>
          </a:p>
        </p:txBody>
      </p:sp>
      <p:pic>
        <p:nvPicPr>
          <p:cNvPr id="3074" name="Picture 2" descr="C:\Users\teacherl\Desktop\викторина\Prosto multi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01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6339"/>
            <a:ext cx="2726282" cy="15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acherl\Desktop\викторина\kisspng-german-shepherd-puppy-cat-beagle-pet-5b3a2a06eeeeb3.56257152153053850297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1" b="98378" l="20667" r="80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17" y="764704"/>
            <a:ext cx="2890049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eacherl\Desktop\викторина\img_56d5805ed73d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2" b="91082" l="5000" r="90000">
                        <a14:backgroundMark x1="44364" y1="83776" x2="44364" y2="83776"/>
                        <a14:backgroundMark x1="40636" y1="80645" x2="40636" y2="80645"/>
                        <a14:backgroundMark x1="36182" y1="13188" x2="36182" y2="13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71894"/>
            <a:ext cx="2930894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eacherl\Desktop\викторина\istockphoto-472517470-612x6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54" r="100000">
                        <a14:foregroundMark x1="70098" y1="15866" x2="70098" y2="15866"/>
                        <a14:foregroundMark x1="44771" y1="63674" x2="44771" y2="63674"/>
                        <a14:foregroundMark x1="87745" y1="51357" x2="87745" y2="51357"/>
                        <a14:foregroundMark x1="70752" y1="57411" x2="70752" y2="57411"/>
                        <a14:foregroundMark x1="60458" y1="61378" x2="60458" y2="61378"/>
                        <a14:foregroundMark x1="39869" y1="60543" x2="39869" y2="60543"/>
                        <a14:foregroundMark x1="71895" y1="9603" x2="71895" y2="9603"/>
                        <a14:foregroundMark x1="83497" y1="56785" x2="83497" y2="56785"/>
                        <a14:foregroundMark x1="93137" y1="75157" x2="93137" y2="75157"/>
                        <a14:foregroundMark x1="15686" y1="70564" x2="15686" y2="70564"/>
                        <a14:foregroundMark x1="10294" y1="66806" x2="10294" y2="66806"/>
                        <a14:foregroundMark x1="39379" y1="82255" x2="39379" y2="82255"/>
                        <a14:foregroundMark x1="32026" y1="79123" x2="32026" y2="79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37307"/>
            <a:ext cx="1800200" cy="14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eacherl\Desktop\викторина\орехи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869160"/>
            <a:ext cx="1660838" cy="15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eacherl\Desktop\викторина\cat_milk_blue_bow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88" y="5382468"/>
            <a:ext cx="1971360" cy="6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rId12" action="ppaction://hlinksldjump" highlightClick="1"/>
          </p:cNvPr>
          <p:cNvSpPr/>
          <p:nvPr/>
        </p:nvSpPr>
        <p:spPr>
          <a:xfrm>
            <a:off x="7956376" y="199728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01274 L 0.63854 0.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35712 0.32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6059 0.38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БОЛЬШИЕ И МАЛЕНЬКИЕ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9512" y="4677274"/>
            <a:ext cx="237626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884368" y="5691539"/>
            <a:ext cx="1008112" cy="886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teacherl\Desktop\викторина\950ac909fb24e22eee03d50ddb1370a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3" b="89009" l="8000" r="88286">
                        <a14:foregroundMark x1="14571" y1="77838" x2="14571" y2="77838"/>
                        <a14:foregroundMark x1="13000" y1="72613" x2="13000" y2="72613"/>
                        <a14:foregroundMark x1="24143" y1="80541" x2="24143" y2="80541"/>
                        <a14:foregroundMark x1="40857" y1="84685" x2="40857" y2="84685"/>
                        <a14:foregroundMark x1="40000" y1="78378" x2="40000" y2="78378"/>
                        <a14:foregroundMark x1="60429" y1="81622" x2="60429" y2="81622"/>
                        <a14:foregroundMark x1="70857" y1="76937" x2="70857" y2="76937"/>
                        <a14:foregroundMark x1="45857" y1="81622" x2="45857" y2="81622"/>
                        <a14:foregroundMark x1="52143" y1="80541" x2="52143" y2="80541"/>
                        <a14:foregroundMark x1="37571" y1="77297" x2="37571" y2="77297"/>
                        <a14:foregroundMark x1="28714" y1="81622" x2="28714" y2="81622"/>
                        <a14:foregroundMark x1="18714" y1="81081" x2="18714" y2="81081"/>
                        <a14:foregroundMark x1="29571" y1="78919" x2="29571" y2="78919"/>
                        <a14:foregroundMark x1="34571" y1="84685" x2="34571" y2="84685"/>
                        <a14:foregroundMark x1="67143" y1="86847" x2="67143" y2="86847"/>
                        <a14:foregroundMark x1="58000" y1="75856" x2="58000" y2="75856"/>
                        <a14:foregroundMark x1="75857" y1="85225" x2="75857" y2="85225"/>
                        <a14:foregroundMark x1="78286" y1="84144" x2="78286" y2="84144"/>
                        <a14:foregroundMark x1="79143" y1="77838" x2="79143" y2="77838"/>
                        <a14:foregroundMark x1="77143" y1="80541" x2="77143" y2="80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6" t="3844" r="14994" b="13845"/>
          <a:stretch/>
        </p:blipFill>
        <p:spPr bwMode="auto">
          <a:xfrm>
            <a:off x="6727371" y="1219200"/>
            <a:ext cx="2024743" cy="17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acherl\Desktop\викторина\s1200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1" b="99843" l="5982" r="8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10740" r="11524" b="7053"/>
          <a:stretch/>
        </p:blipFill>
        <p:spPr bwMode="auto">
          <a:xfrm>
            <a:off x="2699792" y="1410144"/>
            <a:ext cx="2004792" cy="15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acherl\Desktop\викторина\dcd88c32d8761b1367bead9a514b9615ccdd2f5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71" l="0" r="95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62" y="1472517"/>
            <a:ext cx="1472398" cy="11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eacherl\Desktop\викторина\hello_html_646a33b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25" b="100000" l="0" r="100000">
                        <a14:backgroundMark x1="3875" y1="93852" x2="3875" y2="93852"/>
                        <a14:backgroundMark x1="15750" y1="96107" x2="15750" y2="96107"/>
                        <a14:backgroundMark x1="3875" y1="53893" x2="3875" y2="53893"/>
                        <a14:backgroundMark x1="57250" y1="94877" x2="57250" y2="94877"/>
                        <a14:backgroundMark x1="33500" y1="96107" x2="33500" y2="96107"/>
                        <a14:backgroundMark x1="7625" y1="97131" x2="7625" y2="97131"/>
                        <a14:backgroundMark x1="1500" y1="61066" x2="1500" y2="61066"/>
                        <a14:backgroundMark x1="62625" y1="96516" x2="62625" y2="96516"/>
                        <a14:backgroundMark x1="30000" y1="97131" x2="30000" y2="97131"/>
                        <a14:backgroundMark x1="4750" y1="97746" x2="4750" y2="97746"/>
                        <a14:backgroundMark x1="1500" y1="89344" x2="1500" y2="89344"/>
                        <a14:backgroundMark x1="13125" y1="97746" x2="13125" y2="97746"/>
                        <a14:backgroundMark x1="22375" y1="97746" x2="22375" y2="97746"/>
                        <a14:backgroundMark x1="19750" y1="97131" x2="19750" y2="97131"/>
                        <a14:backgroundMark x1="54625" y1="97131" x2="54625" y2="97131"/>
                        <a14:backgroundMark x1="60500" y1="98361" x2="60500" y2="98361"/>
                        <a14:backgroundMark x1="41875" y1="97336" x2="41875" y2="97336"/>
                        <a14:backgroundMark x1="47750" y1="97746" x2="47750" y2="97746"/>
                        <a14:backgroundMark x1="37500" y1="97336" x2="37500" y2="97336"/>
                        <a14:backgroundMark x1="34750" y1="94057" x2="34750" y2="94057"/>
                        <a14:backgroundMark x1="44500" y1="96516" x2="44500" y2="96516"/>
                        <a14:backgroundMark x1="66750" y1="97336" x2="66750" y2="97336"/>
                        <a14:backgroundMark x1="60125" y1="96107" x2="60125" y2="96107"/>
                        <a14:backgroundMark x1="77500" y1="96516" x2="77500" y2="96516"/>
                        <a14:backgroundMark x1="69750" y1="96107" x2="69750" y2="96107"/>
                        <a14:backgroundMark x1="74625" y1="94877" x2="74625" y2="94877"/>
                        <a14:backgroundMark x1="2750" y1="65369" x2="2750" y2="65369"/>
                        <a14:backgroundMark x1="3250" y1="70082" x2="3250" y2="70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28" y="1410144"/>
            <a:ext cx="2072143" cy="12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564" y="4869160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Б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8136396" y="584242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29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58455 0.6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9" y="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00851 0.5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6406 0.439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62986 0.239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3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МОЛОДЦЫ !!!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1266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31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ВИКТОРИНА « ЖИВОТНЫЕ»</vt:lpstr>
      <vt:lpstr>ПУТЕВОДИТЕЛЬ</vt:lpstr>
      <vt:lpstr>НАЙДИ МАМУ</vt:lpstr>
      <vt:lpstr>КТО ГДЕ ЖИВЕТ</vt:lpstr>
      <vt:lpstr>КТО ЧТО ЕСТ</vt:lpstr>
      <vt:lpstr>БОЛЬШИЕ И МАЛЕНЬКИЕ</vt:lpstr>
      <vt:lpstr>МОЛОДЦЫ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 ЖИВОТНЫЕ»</dc:title>
  <dc:creator>Учебный класс на Ломоносова</dc:creator>
  <cp:lastModifiedBy>Учебный класс на Ломоносова</cp:lastModifiedBy>
  <cp:revision>7</cp:revision>
  <dcterms:created xsi:type="dcterms:W3CDTF">2020-03-18T07:43:11Z</dcterms:created>
  <dcterms:modified xsi:type="dcterms:W3CDTF">2020-03-18T08:54:48Z</dcterms:modified>
</cp:coreProperties>
</file>