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96" r:id="rId2"/>
    <p:sldId id="302" r:id="rId3"/>
    <p:sldId id="258" r:id="rId4"/>
    <p:sldId id="264" r:id="rId5"/>
    <p:sldId id="265" r:id="rId6"/>
    <p:sldId id="266" r:id="rId7"/>
    <p:sldId id="267" r:id="rId8"/>
    <p:sldId id="269" r:id="rId9"/>
    <p:sldId id="272" r:id="rId10"/>
    <p:sldId id="277" r:id="rId11"/>
    <p:sldId id="268" r:id="rId12"/>
    <p:sldId id="274" r:id="rId13"/>
    <p:sldId id="275" r:id="rId14"/>
    <p:sldId id="276" r:id="rId15"/>
    <p:sldId id="294" r:id="rId16"/>
    <p:sldId id="291" r:id="rId17"/>
    <p:sldId id="280" r:id="rId18"/>
    <p:sldId id="29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6" autoAdjust="0"/>
    <p:restoredTop sz="86467" autoAdjust="0"/>
  </p:normalViewPr>
  <p:slideViewPr>
    <p:cSldViewPr>
      <p:cViewPr>
        <p:scale>
          <a:sx n="81" d="100"/>
          <a:sy n="81" d="100"/>
        </p:scale>
        <p:origin x="-102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4705A6-50C7-40C6-8B58-B63DC8C6BAAB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CCD2D0-9D3C-4559-A7FA-71ADEE649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67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48433-8106-4131-AAEC-DDC487389A4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F229EDA-51CF-4437-9231-B34EA8F1AEC0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58A3D4C-7B01-467D-BC9F-9ACAA80EA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37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9F287-819D-4F40-969E-9D7903181554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DF25-830A-485C-BE43-2B8A815A4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28931"/>
      </p:ext>
    </p:extLst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39E8FF-74B6-41E0-A26D-3965A5E63BAA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99F6F2B-9A9B-4286-AE0D-A2268E16A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88450"/>
      </p:ext>
    </p:extLst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2C28-B7A1-498A-BAF2-21A0B4CBE481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C247-4311-42F8-BE68-A439B5EC9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0298"/>
      </p:ext>
    </p:extLst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107F022-F548-42DF-B850-BFCB1A1B01CD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F9CA66-5D7B-4380-A9A8-5DA6BB54A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40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34CD8-C33E-40E3-A4C4-163BDC80A5AD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0E384-8135-4E49-BDC9-A615EDB05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262552"/>
      </p:ext>
    </p:extLst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C8F74-1A0C-4F1C-9381-BBA8C7DD112D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DE90-E7BB-46B8-9610-6EB7C6445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45834"/>
      </p:ext>
    </p:extLst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1A4C2-6AE6-4E34-BE34-08CF53C8DD98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AC6E-7310-4D1A-B3E3-B5FFACBBE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366059"/>
      </p:ext>
    </p:extLst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869E-F854-4032-8198-C1D733C41435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C774-A5DB-45AB-B94A-76E64D6FE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26134"/>
      </p:ext>
    </p:extLst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2AD1-CD2F-4F1F-BA4F-AD084F2C6F25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6DCB-4F3D-451E-8593-15E6F59F6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626733"/>
      </p:ext>
    </p:extLst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2466F6-CADE-4525-8481-E6C6000056B1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63F918-30A6-4826-98DB-E462B2FA0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A4F4253-FB42-4BAB-96AD-95C05A2A6E47}" type="datetimeFigureOut">
              <a:rPr lang="ru-RU"/>
              <a:pPr>
                <a:defRPr/>
              </a:pPr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151884B-D6C1-44D7-BD7E-9098A631B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9" r:id="rId2"/>
    <p:sldLayoutId id="2147483807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8" r:id="rId9"/>
    <p:sldLayoutId id="2147483805" r:id="rId10"/>
    <p:sldLayoutId id="2147483809" r:id="rId11"/>
  </p:sldLayoutIdLst>
  <p:transition>
    <p:strips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35.jpeg"/><Relationship Id="rId7" Type="http://schemas.openxmlformats.org/officeDocument/2006/relationships/image" Target="../media/image4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5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35.jpeg"/><Relationship Id="rId7" Type="http://schemas.openxmlformats.org/officeDocument/2006/relationships/image" Target="../media/image6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image" Target="../media/image11.jpeg"/><Relationship Id="rId7" Type="http://schemas.openxmlformats.org/officeDocument/2006/relationships/image" Target="../media/image7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1.jpeg"/><Relationship Id="rId7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43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ердце 2"/>
          <p:cNvSpPr/>
          <p:nvPr/>
        </p:nvSpPr>
        <p:spPr>
          <a:xfrm>
            <a:off x="2007096" y="1484784"/>
            <a:ext cx="4365104" cy="3312368"/>
          </a:xfrm>
          <a:prstGeom prst="hear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ДЕНЬ СВЯТОГО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ВАЛЕНТИНА</a:t>
            </a:r>
          </a:p>
        </p:txBody>
      </p:sp>
      <p:sp>
        <p:nvSpPr>
          <p:cNvPr id="6" name="Сердце 5"/>
          <p:cNvSpPr/>
          <p:nvPr/>
        </p:nvSpPr>
        <p:spPr>
          <a:xfrm>
            <a:off x="2007096" y="4365104"/>
            <a:ext cx="2376264" cy="1844824"/>
          </a:xfrm>
          <a:prstGeom prst="hear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endParaRPr lang="ru-RU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152400" y="4581525"/>
            <a:ext cx="2690813" cy="2276475"/>
          </a:xfrm>
          <a:prstGeom prst="hear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/>
          </a:p>
          <a:p>
            <a:pPr algn="ctr">
              <a:defRPr/>
            </a:pPr>
            <a:endParaRPr lang="ru-RU" sz="1400" b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642938" y="514350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06725" y="174625"/>
            <a:ext cx="2735263" cy="936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>
                <a:solidFill>
                  <a:schemeClr val="bg1"/>
                </a:solidFill>
              </a:rPr>
              <a:t>Валентинки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17" y="36223"/>
            <a:ext cx="2520530" cy="2149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110765"/>
            <a:ext cx="2704509" cy="260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3" y="238984"/>
            <a:ext cx="2520529" cy="2124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1844675"/>
            <a:ext cx="31369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868" y="3366605"/>
            <a:ext cx="5078338" cy="337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15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Прямоугольник 1"/>
          <p:cNvSpPr>
            <a:spLocks noChangeArrowheads="1"/>
          </p:cNvSpPr>
          <p:nvPr/>
        </p:nvSpPr>
        <p:spPr bwMode="auto">
          <a:xfrm>
            <a:off x="428625" y="4714875"/>
            <a:ext cx="814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   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42875" y="5072063"/>
            <a:ext cx="8786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sp>
        <p:nvSpPr>
          <p:cNvPr id="2" name="Выноска-облако 1"/>
          <p:cNvSpPr/>
          <p:nvPr/>
        </p:nvSpPr>
        <p:spPr>
          <a:xfrm>
            <a:off x="4140200" y="1268413"/>
            <a:ext cx="4432300" cy="42656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В большинстве стран люди во время помолвки и свадьбы обмениваются кольцами. Два - три столетья назад в День Святого Валентина было очень популярно устраивать помолвки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9725" y="328613"/>
            <a:ext cx="2520950" cy="647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КОЛЬЦА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124744"/>
            <a:ext cx="259228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4509120"/>
            <a:ext cx="2993101" cy="178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357188" y="3714750"/>
            <a:ext cx="814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      </a:t>
            </a:r>
          </a:p>
        </p:txBody>
      </p:sp>
      <p:sp>
        <p:nvSpPr>
          <p:cNvPr id="6" name="Сердце 5"/>
          <p:cNvSpPr/>
          <p:nvPr/>
        </p:nvSpPr>
        <p:spPr>
          <a:xfrm>
            <a:off x="2987675" y="333375"/>
            <a:ext cx="2889250" cy="237490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Традиции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357188" y="404813"/>
            <a:ext cx="2630487" cy="295275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u="sng" dirty="0">
                <a:solidFill>
                  <a:srgbClr val="FF0000"/>
                </a:solidFill>
              </a:rPr>
              <a:t>Итальянцы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считают своим долгом дарить в этот день любимым сладости. Этот день так и называется в Италии – сладкий день.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659460"/>
            <a:ext cx="2880320" cy="3009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223" y="404664"/>
            <a:ext cx="2623840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232" y="3068960"/>
            <a:ext cx="3726160" cy="30963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84359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D:\анимашки\анимашки\валентинки\tn_gallery_2_211_322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166" y="4070503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250825" y="188913"/>
            <a:ext cx="3457575" cy="367188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000" u="sng" dirty="0">
                <a:solidFill>
                  <a:srgbClr val="FFFF00"/>
                </a:solidFill>
              </a:rPr>
              <a:t>Финны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о</a:t>
            </a:r>
            <a:r>
              <a:rPr lang="ru-RU" sz="2000" dirty="0"/>
              <a:t>тмечают 14 февраля День любви, дарят друг другу подарки в форме сердца. А также в этот день делаются подарки мамам, так как женского дня, подобного 8 Марта, в Финляндии нет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581" y="188640"/>
            <a:ext cx="2865852" cy="242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6486" y="4304715"/>
            <a:ext cx="3694043" cy="2411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788" y="3118986"/>
            <a:ext cx="2301609" cy="2391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366" y="2132856"/>
            <a:ext cx="2397669" cy="222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80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769938"/>
            <a:ext cx="2376488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84138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429000"/>
            <a:ext cx="331097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нутый угол 4"/>
          <p:cNvSpPr/>
          <p:nvPr/>
        </p:nvSpPr>
        <p:spPr>
          <a:xfrm>
            <a:off x="468313" y="333375"/>
            <a:ext cx="2808287" cy="267017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000" b="1" u="sng" dirty="0">
                <a:solidFill>
                  <a:srgbClr val="FFFF00"/>
                </a:solidFill>
              </a:rPr>
              <a:t>Англичане</a:t>
            </a:r>
            <a:r>
              <a:rPr lang="ru-RU" sz="2000" b="1" dirty="0"/>
              <a:t> посылают любовные послания и своим животным, особенно собакам и лошадям. </a:t>
            </a:r>
          </a:p>
        </p:txBody>
      </p:sp>
      <p:pic>
        <p:nvPicPr>
          <p:cNvPr id="19463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213100"/>
            <a:ext cx="35274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0" y="4294188"/>
            <a:ext cx="89296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     </a:t>
            </a:r>
            <a:endParaRPr lang="ru-RU" altLang="ru-RU" sz="2400" b="1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214313" y="4286250"/>
            <a:ext cx="8643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   </a:t>
            </a:r>
          </a:p>
        </p:txBody>
      </p:sp>
      <p:sp>
        <p:nvSpPr>
          <p:cNvPr id="2" name="Овальная выноска 1"/>
          <p:cNvSpPr/>
          <p:nvPr/>
        </p:nvSpPr>
        <p:spPr>
          <a:xfrm>
            <a:off x="4206875" y="179388"/>
            <a:ext cx="4752975" cy="37449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 </a:t>
            </a:r>
            <a:r>
              <a:rPr lang="ru-RU" b="1" u="sng" dirty="0">
                <a:solidFill>
                  <a:srgbClr val="FFFF00"/>
                </a:solidFill>
              </a:rPr>
              <a:t>Японии</a:t>
            </a:r>
            <a:r>
              <a:rPr lang="ru-RU" dirty="0"/>
              <a:t> традиция дарить в этот день сладкое появилась с подачи одной крупной фирмы по производству шоколада. Там начали праздновать День святого Валентина в 30-е годы, и до сих пор шоколад остается самым распространенным подарком.</a:t>
            </a:r>
          </a:p>
        </p:txBody>
      </p:sp>
      <p:pic>
        <p:nvPicPr>
          <p:cNvPr id="24582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14484"/>
            <a:ext cx="3555396" cy="2368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4848" y="3585171"/>
            <a:ext cx="3307432" cy="314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3501008"/>
            <a:ext cx="2317989" cy="275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764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0" y="4294188"/>
            <a:ext cx="892968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     </a:t>
            </a:r>
            <a:endParaRPr lang="ru-RU" altLang="ru-RU" sz="2400" b="1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539750" y="404813"/>
            <a:ext cx="2808288" cy="302418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У страстных </a:t>
            </a:r>
            <a:r>
              <a:rPr lang="ru-RU" u="sng" dirty="0">
                <a:solidFill>
                  <a:srgbClr val="FFFF00"/>
                </a:solidFill>
              </a:rPr>
              <a:t>французов</a:t>
            </a:r>
            <a:r>
              <a:rPr lang="ru-RU" dirty="0"/>
              <a:t>  же в День святого Валентина принято дарить драгоценности, а в романтичной </a:t>
            </a:r>
            <a:r>
              <a:rPr lang="ru-RU" u="sng" dirty="0">
                <a:solidFill>
                  <a:srgbClr val="FFFF00"/>
                </a:solidFill>
              </a:rPr>
              <a:t>Дании</a:t>
            </a:r>
            <a:r>
              <a:rPr lang="ru-RU" dirty="0"/>
              <a:t> люди посылают друг другу белые цветы.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23" y="4005064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04813"/>
            <a:ext cx="3348038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9904" y="3429000"/>
            <a:ext cx="4100490" cy="2876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4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571500" y="5732463"/>
            <a:ext cx="8286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323850" y="404813"/>
            <a:ext cx="3024188" cy="338455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Сердечки к празднику можно шить из ткани, лепить из глины, рисовать на бумаге, вязать, мастерить их из бисера, цветов. Можно даже печь печенье в форме сердечек.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1399" y="3645024"/>
            <a:ext cx="3161451" cy="273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87"/>
          <a:stretch/>
        </p:blipFill>
        <p:spPr>
          <a:xfrm>
            <a:off x="5668332" y="4124701"/>
            <a:ext cx="2935919" cy="268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366" y="4188378"/>
            <a:ext cx="2656458" cy="233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326" y="116632"/>
            <a:ext cx="2194147" cy="2341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478" y="404813"/>
            <a:ext cx="2952784" cy="2333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2445123"/>
            <a:ext cx="2475032" cy="2098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8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571500" y="4786313"/>
            <a:ext cx="828675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9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52" y="3772439"/>
            <a:ext cx="2869506" cy="281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064427"/>
            <a:ext cx="1944216" cy="3645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392" y="4077072"/>
            <a:ext cx="3746921" cy="267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ердце 9"/>
          <p:cNvSpPr/>
          <p:nvPr/>
        </p:nvSpPr>
        <p:spPr>
          <a:xfrm>
            <a:off x="2474913" y="98425"/>
            <a:ext cx="4321175" cy="3978275"/>
          </a:xfrm>
          <a:prstGeom prst="hear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1600" dirty="0"/>
              <a:t>Ребята, я надеюсь, что в День Святого Валентина и в любой другой день мы можем подарить свою любовь всем, кого </a:t>
            </a:r>
            <a:r>
              <a:rPr lang="ru-RU" sz="1600" b="1" dirty="0">
                <a:solidFill>
                  <a:srgbClr val="FF0000"/>
                </a:solidFill>
              </a:rPr>
              <a:t>любим,</a:t>
            </a:r>
            <a:r>
              <a:rPr lang="ru-RU" sz="1600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уважаем</a:t>
            </a:r>
            <a:r>
              <a:rPr lang="ru-RU" sz="1600" dirty="0"/>
              <a:t> и </a:t>
            </a:r>
            <a:r>
              <a:rPr lang="ru-RU" sz="1600" b="1" dirty="0">
                <a:solidFill>
                  <a:srgbClr val="FF0000"/>
                </a:solidFill>
              </a:rPr>
              <a:t>ценим </a:t>
            </a:r>
            <a:r>
              <a:rPr lang="ru-RU" sz="1600" dirty="0"/>
              <a:t>с помощью </a:t>
            </a:r>
            <a:r>
              <a:rPr lang="ru-RU" sz="1600" dirty="0" err="1"/>
              <a:t>Валентинок</a:t>
            </a:r>
            <a:r>
              <a:rPr lang="ru-RU" sz="1600" dirty="0"/>
              <a:t>, и конечно же, с помощью приятных слов и добрых поступков.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0692"/>
            <a:ext cx="3183459" cy="3021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60647"/>
            <a:ext cx="2342034" cy="302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4402138"/>
            <a:ext cx="2214563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ердце 6"/>
          <p:cNvSpPr/>
          <p:nvPr/>
        </p:nvSpPr>
        <p:spPr>
          <a:xfrm>
            <a:off x="6300788" y="2366963"/>
            <a:ext cx="2771775" cy="22098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Традиции </a:t>
            </a:r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3995738" y="2782888"/>
            <a:ext cx="2635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  <a:latin typeface="Arial" charset="0"/>
              </a:rPr>
              <a:t>Символы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  <a:latin typeface="Arial" charset="0"/>
              </a:rPr>
              <a:t>  праздника </a:t>
            </a:r>
          </a:p>
        </p:txBody>
      </p:sp>
      <p:sp>
        <p:nvSpPr>
          <p:cNvPr id="2" name="Сердце 1"/>
          <p:cNvSpPr/>
          <p:nvPr/>
        </p:nvSpPr>
        <p:spPr>
          <a:xfrm>
            <a:off x="107950" y="3976688"/>
            <a:ext cx="3059113" cy="263525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История праздника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4298950" y="4868863"/>
            <a:ext cx="1563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bg1"/>
                </a:solidFill>
                <a:latin typeface="Arial" charset="0"/>
              </a:rPr>
              <a:t>Символы</a:t>
            </a:r>
          </a:p>
        </p:txBody>
      </p:sp>
      <p:sp>
        <p:nvSpPr>
          <p:cNvPr id="13" name="Сердце 12"/>
          <p:cNvSpPr/>
          <p:nvPr/>
        </p:nvSpPr>
        <p:spPr>
          <a:xfrm>
            <a:off x="3443288" y="3146425"/>
            <a:ext cx="1003300" cy="7921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ердце 13"/>
          <p:cNvSpPr/>
          <p:nvPr/>
        </p:nvSpPr>
        <p:spPr>
          <a:xfrm>
            <a:off x="484188" y="2820988"/>
            <a:ext cx="1187450" cy="65087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4163" y="836613"/>
            <a:ext cx="10541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188913"/>
            <a:ext cx="10541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3863" y="188913"/>
            <a:ext cx="10541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3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050" y="1628775"/>
            <a:ext cx="55451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388" y="260350"/>
            <a:ext cx="4105275" cy="6121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Валентинов день - это день дружбы и любви!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День святого Валентина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-день всех влюбленных, а для детей – это праздник дружбы.. Валентинов день - это ещё и день ангела всех, кого зовут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Валентином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и </a:t>
            </a:r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Валентиной</a:t>
            </a: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Все люди дарят друг другу свои улыбки и добрые пожелания. День Святого Валентина празднуют взрослые, и дети с семьей, с друзьями. В этот день любимому человеку , другу, подруге, родным принято дарить подарок, говорить приятные пожелания, но они обязательно должны быть в форме сердца.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567" y="548680"/>
            <a:ext cx="2696272" cy="2671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240" y="0"/>
            <a:ext cx="2235101" cy="303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078574"/>
            <a:ext cx="3480795" cy="252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963" y="4506913"/>
            <a:ext cx="2774950" cy="23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317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984" y="188640"/>
            <a:ext cx="2880320" cy="33690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Вертикальный свиток 3"/>
          <p:cNvSpPr/>
          <p:nvPr/>
        </p:nvSpPr>
        <p:spPr>
          <a:xfrm>
            <a:off x="-180975" y="0"/>
            <a:ext cx="5329238" cy="67310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Жил в III веке в городе Тернии (Римская империя) </a:t>
            </a:r>
            <a:r>
              <a:rPr lang="ru-RU" sz="1600" b="1" u="sng" dirty="0">
                <a:solidFill>
                  <a:srgbClr val="FF0000"/>
                </a:solidFill>
              </a:rPr>
              <a:t>Святой великомученик Валентин</a:t>
            </a:r>
            <a:r>
              <a:rPr lang="ru-RU" sz="1600" dirty="0"/>
              <a:t>. Был он священнослужителем, занимался научными исследованиями. Он не только заключал браки, но и мирил поссорившихся, помогал им пи­сать любовные письма. По просьбе легионеров передавал их возлюбленным цветы и подарки. Император, узнав об этом, приговорил священника к казни. Валентин и сам был влюблён в дочку тюремщика. В день казни он написал любимой прощальное письмо и подписал его </a:t>
            </a:r>
            <a:r>
              <a:rPr lang="ru-RU" sz="1600" b="1" i="1" u="sng" dirty="0">
                <a:solidFill>
                  <a:srgbClr val="FF0000"/>
                </a:solidFill>
              </a:rPr>
              <a:t>«Твой Валентин». </a:t>
            </a:r>
            <a:r>
              <a:rPr lang="ru-RU" sz="1600" dirty="0"/>
              <a:t>Девушка прочитала письмо уже после казни. Ожидая казни в одной из римских тюрем, Валентин написал письмо дочери своего тюремщика и подписался: "Ваш Валентин". Дата казни совпала с римским торжеством в честь Юноны, богини любви. С тех пор люди каждый год </a:t>
            </a:r>
            <a:r>
              <a:rPr lang="ru-RU" sz="1600" b="1" dirty="0">
                <a:solidFill>
                  <a:srgbClr val="FF0000"/>
                </a:solidFill>
              </a:rPr>
              <a:t>14 февраля </a:t>
            </a:r>
            <a:r>
              <a:rPr lang="ru-RU" sz="1600" dirty="0"/>
              <a:t>вспоминали Валентина и устраивали праздник всех влюблённых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526507"/>
            <a:ext cx="4104456" cy="3284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47854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5" y="3853838"/>
            <a:ext cx="3154751" cy="2773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0" y="3425825"/>
            <a:ext cx="3394075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97" y="3412979"/>
            <a:ext cx="2357767" cy="319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ердце 8"/>
          <p:cNvSpPr/>
          <p:nvPr/>
        </p:nvSpPr>
        <p:spPr>
          <a:xfrm>
            <a:off x="2614613" y="207963"/>
            <a:ext cx="3689350" cy="337978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Символы  </a:t>
            </a:r>
            <a:r>
              <a:rPr lang="ru-RU" sz="2800" b="1" dirty="0">
                <a:solidFill>
                  <a:schemeClr val="bg1"/>
                </a:solidFill>
              </a:rPr>
              <a:t>Дня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Святого Валентина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07477"/>
            <a:ext cx="285967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3078163" y="115888"/>
            <a:ext cx="5616575" cy="4613275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 Когда-то люди верили, что такие чувства, как любовь, удача, гнев или опасения, находятся в сердце; позже стали считать, что только чувство любви находится в сердце. Так что в наше время сердце - это символ любви и </a:t>
            </a:r>
            <a:r>
              <a:rPr lang="ru-RU" sz="2000" b="1" u="sng" dirty="0">
                <a:solidFill>
                  <a:srgbClr val="FF0000"/>
                </a:solidFill>
              </a:rPr>
              <a:t>Дня Святого Валентина.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95"/>
          <a:stretch/>
        </p:blipFill>
        <p:spPr>
          <a:xfrm>
            <a:off x="5436096" y="3943300"/>
            <a:ext cx="3089185" cy="2886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33" r="-2926"/>
          <a:stretch/>
        </p:blipFill>
        <p:spPr>
          <a:xfrm>
            <a:off x="0" y="79760"/>
            <a:ext cx="3501241" cy="330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25" y="3065463"/>
            <a:ext cx="2727325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2750" y="115888"/>
            <a:ext cx="2686050" cy="647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СЕРДЦЕ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8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1"/>
          <p:cNvSpPr>
            <a:spLocks noChangeArrowheads="1"/>
          </p:cNvSpPr>
          <p:nvPr/>
        </p:nvSpPr>
        <p:spPr bwMode="auto">
          <a:xfrm>
            <a:off x="285750" y="5143500"/>
            <a:ext cx="842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" charset="0"/>
              </a:rPr>
              <a:t>    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4067175" y="333375"/>
            <a:ext cx="4648200" cy="43195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Сын Венеры, богини любви. Он может заставить человека влюбиться выстрелом одной из своих волшебных стрел</a:t>
            </a:r>
            <a:r>
              <a:rPr lang="ru-RU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1" y="188640"/>
            <a:ext cx="329179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216" y="3501008"/>
            <a:ext cx="292572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84244" y="188639"/>
            <a:ext cx="356307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КУПИДОН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9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Прямоугольник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1363" y="-193675"/>
            <a:ext cx="49069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958850"/>
            <a:ext cx="402272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391025"/>
            <a:ext cx="331152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572000" y="958850"/>
            <a:ext cx="4357688" cy="42560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400" b="1" dirty="0"/>
              <a:t>Роза - любимый цветок Венеры, богини любви. Красный цвет - это цвет сильных чувств. А красная роза - это цветок любви.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4221163"/>
            <a:ext cx="3371850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417" y="-27384"/>
            <a:ext cx="286598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5099" y="1880828"/>
            <a:ext cx="3431718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ая выноска 4"/>
          <p:cNvSpPr/>
          <p:nvPr/>
        </p:nvSpPr>
        <p:spPr>
          <a:xfrm>
            <a:off x="250825" y="115888"/>
            <a:ext cx="4003675" cy="597693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А в Африке птицами любви называют красочных попугаев. Большинство из них имеют красные клювы. Они названы птицами любви за то, что когда они собираются в пары, то они сидят на очень близком расстоянии друг от друга. А у нас в России-ГОЛУБИ и конечно же ЛЕБЕДИ…(голубки….лебединая верность..) У нас традиционно любовь символизируют голуби. Голуби считаются любимыми птицами Венеры. Они всю жизнь не меняют пару и совместно заботятся о птенцах. Также можно сказать и о Лебедях-они как и голуби верны своей паре. Существует много поверий и легенд о лебединой верности. Эти птицы - символы верности и любви, а также символы дня Святого Валентина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25913" y="93663"/>
            <a:ext cx="2478087" cy="576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ПТИЦЫ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968</TotalTime>
  <Words>713</Words>
  <Application>Microsoft Office PowerPoint</Application>
  <PresentationFormat>Экран (4:3)</PresentationFormat>
  <Paragraphs>47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Trebuchet MS</vt:lpstr>
      <vt:lpstr>Wingdings 2</vt:lpstr>
      <vt:lpstr>Wingdings</vt:lpstr>
      <vt:lpstr>Calibri</vt:lpstr>
      <vt:lpstr>Comic Sans MS</vt:lpstr>
      <vt:lpstr>Times New Roman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Валентина</cp:lastModifiedBy>
  <cp:revision>79</cp:revision>
  <dcterms:created xsi:type="dcterms:W3CDTF">2009-01-10T08:56:14Z</dcterms:created>
  <dcterms:modified xsi:type="dcterms:W3CDTF">2018-02-14T08:31:05Z</dcterms:modified>
</cp:coreProperties>
</file>