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67" r:id="rId4"/>
    <p:sldId id="266" r:id="rId5"/>
    <p:sldId id="283" r:id="rId6"/>
    <p:sldId id="289" r:id="rId7"/>
    <p:sldId id="288" r:id="rId8"/>
    <p:sldId id="270" r:id="rId9"/>
    <p:sldId id="273" r:id="rId10"/>
    <p:sldId id="274" r:id="rId11"/>
    <p:sldId id="280" r:id="rId12"/>
    <p:sldId id="275" r:id="rId13"/>
    <p:sldId id="285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лыч\Desktop\Хозяйка Медной горы\малахи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71480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entury Gothic" pitchFamily="34" charset="0"/>
              </a:rPr>
              <a:t>П.П.Бажов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entury Gothic" pitchFamily="34" charset="0"/>
              </a:rPr>
              <a:t> «Малахитовая шкатулка»</a:t>
            </a:r>
          </a:p>
          <a:p>
            <a:endParaRPr lang="ru-RU" sz="48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9" name="Picture 5" descr="Сказки Бажова Павла Петрович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017" y="3581400"/>
            <a:ext cx="3929090" cy="282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Медной  горы Хозяйка.</a:t>
            </a:r>
            <a:endParaRPr lang="ru-RU" dirty="0"/>
          </a:p>
        </p:txBody>
      </p:sp>
      <p:pic>
        <p:nvPicPr>
          <p:cNvPr id="4" name="Picture 2" descr="C:\Users\палыч\Desktop\Хозяйка Медной горы\0004-002-Skazy-Bazho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4800600" cy="49614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0" y="2514600"/>
            <a:ext cx="2971800" cy="3215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Девка небольшого росту, из себя ладная и уж такое крутое колесо — на месте не посидит... Коса не как у наших девок болтается, а ровно прилипла к спине. На конце — ленты не то красные, не то зеленые. Сквозь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светеют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 тонко этак позванивают, будто листовая медь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4572000" cy="528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Серебряное копытце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2514600"/>
            <a:ext cx="32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ТУТ вспрыгнул козел на крышу и давай по ней серебряным копытцем  бить. Как искры из-под ножки-то  камешки  посыпались. Красные,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голубые,зеленые-всякие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Сказы  П.П БАЖОВА.</a:t>
            </a:r>
            <a:endParaRPr lang="ru-RU" dirty="0"/>
          </a:p>
        </p:txBody>
      </p:sp>
      <p:pic>
        <p:nvPicPr>
          <p:cNvPr id="4" name="Picture 2" descr="C:\Users\палыч\Desktop\Хозяйка Медной горы\Борунов А.В. сказ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5334000" cy="52519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3600" y="2274838"/>
            <a:ext cx="281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На миниатюре мы увидели сказы: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Голубая</a:t>
            </a: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змейка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Малахитовая    шкатулка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Огневушка-Поскакушка</a:t>
            </a:r>
            <a:endParaRPr lang="ru-RU" dirty="0" smtClean="0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Серебряное копытце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Синюшкин</a:t>
            </a: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колодец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Таюткино</a:t>
            </a: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 зеркальце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Каменный цветок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3214718" cy="4572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 Данилой вместе ухожу я в гору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 Хозяйке, посмотреть её цветок.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Хочу взглянуть я на цветок, 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                                     в  котором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Огнём сияет каждый лепесток.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 который раз, 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склонясь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над этой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                                      книжкой,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Я впитываю мудрость этих слов.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Мне не забыть  рассказов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                              деда 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Слышко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…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Спасибо,  добрый дедушка Бажов!</a:t>
            </a:r>
          </a:p>
        </p:txBody>
      </p:sp>
      <p:pic>
        <p:nvPicPr>
          <p:cNvPr id="7170" name="Picture 2" descr="E:\с рабочего стола\презентац по литер(2)\картинки к сказам Бажова\портр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340616">
            <a:off x="3714744" y="571480"/>
            <a:ext cx="5143535" cy="5676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Сказы П.П. Бажова</a:t>
            </a:r>
          </a:p>
          <a:p>
            <a:r>
              <a:rPr lang="ru-RU" dirty="0" smtClean="0"/>
              <a:t>«Народные промыслы» А.Клиентов</a:t>
            </a:r>
          </a:p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pic>
        <p:nvPicPr>
          <p:cNvPr id="1026" name="Picture 2" descr="http://www.osd.ru/photos/news/2447_news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00400"/>
            <a:ext cx="38100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Исследовать работы  мастеров Палеха, которые  расписывали  шкатулки, используя сказы  П.П.Бажова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 smtClean="0"/>
              <a:t>Прочитать сказы  П.П.Бажова</a:t>
            </a:r>
          </a:p>
          <a:p>
            <a:r>
              <a:rPr lang="ru-RU" dirty="0" smtClean="0"/>
              <a:t>Познакомиться с  мастерами Палеха</a:t>
            </a:r>
          </a:p>
          <a:p>
            <a:r>
              <a:rPr lang="ru-RU" dirty="0" smtClean="0"/>
              <a:t>Найти иллюстрации художников Палеха</a:t>
            </a:r>
          </a:p>
          <a:p>
            <a:r>
              <a:rPr lang="ru-RU" dirty="0" smtClean="0"/>
              <a:t>Создать  презентацию.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лыч\Desktop\Хозяйка Медной горы\mednoy_gory_hozyayk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1971"/>
            <a:ext cx="8572560" cy="645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35600" y="620713"/>
            <a:ext cx="3529013" cy="4752975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П.П.Бажов</a:t>
            </a:r>
            <a:br>
              <a:rPr lang="ru-RU" altLang="ru-RU" sz="3200" dirty="0" smtClean="0"/>
            </a:br>
            <a:r>
              <a:rPr lang="ru-RU" altLang="ru-RU" sz="3200" dirty="0" smtClean="0"/>
              <a:t>1879-1950</a:t>
            </a:r>
            <a:br>
              <a:rPr lang="ru-RU" altLang="ru-RU" sz="3200" dirty="0" smtClean="0"/>
            </a:br>
            <a:r>
              <a:rPr lang="ru-RU" altLang="ru-RU" sz="3200" dirty="0" smtClean="0"/>
              <a:t>собиратель  уральских сказов, которые издал в  книге «Малахитовая  шкатулка» </a:t>
            </a:r>
          </a:p>
        </p:txBody>
      </p:sp>
      <p:pic>
        <p:nvPicPr>
          <p:cNvPr id="3075" name="Picture 8" descr="баж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84550" cy="5184775"/>
          </a:xfr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7" grpId="1"/>
      <p:bldP spid="307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Дом-музей в Сысерти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E:\с рабочего стола\презентац по литер(2)\картинки к сказам Бажова\дом-муз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857364"/>
            <a:ext cx="787400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Дедушка  </a:t>
            </a:r>
            <a:r>
              <a:rPr lang="ru-RU" dirty="0" err="1" smtClean="0"/>
              <a:t>Слышко</a:t>
            </a:r>
            <a:endParaRPr lang="ru-RU" dirty="0"/>
          </a:p>
        </p:txBody>
      </p:sp>
      <p:pic>
        <p:nvPicPr>
          <p:cNvPr id="16387" name="Picture 2" descr="C:\Documents and Settings\Admin\Рабочий стол\работа\горы\де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1"/>
            <a:ext cx="72151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8227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72000" y="2286000"/>
            <a:ext cx="4267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</a:rPr>
              <a:t>Собрание сказов о Хозяйке Медной горы</a:t>
            </a:r>
            <a:r>
              <a:rPr lang="ru-RU">
                <a:solidFill>
                  <a:srgbClr val="000000"/>
                </a:solidFill>
              </a:rPr>
              <a:t>, о Великом Полозе и его дочерях Змеевках, о земляной кошке с огненными ушами, о лесном козле Серебряное копытце, о  рудокопах и старателях, мастерах-камнерезах и гранильщиках.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алыч\Desktop\Хозяйка Медной горы\Paleh_кам ц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06632"/>
            <a:ext cx="7780920" cy="33382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4285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ПАЛЕХСКАЯ МИНИАТЮРА, вид традиционной русской лаковой миниатюрной живописи темперной краской на папье-маше, сложившийся в начале 1920-х гг. в поселке Палех на основе местного иконописного промысла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стиля палехской живописи характерны тонкий и плавный рисунок на преимущественно черном фоне, обилие золотой штриховки, четкость силуэта уплощенных фигур, подчас полностью покрывающих поверхность крышки и боковых стенок шкатулок. Декоративность пейзажа и архитектуры, вытянутые изящные пропорции фигур, колорит, построенный на сочетании трех основных цветов - красного, желтого и зеленого, восходят к традициям древнерусской иконописи.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Каменный  цветок.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5486400" cy="495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novshestvoxx1.narod.ru/Paleh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114800" cy="4600576"/>
          </a:xfrm>
          <a:prstGeom prst="rect">
            <a:avLst/>
          </a:prstGeom>
          <a:noFill/>
        </p:spPr>
      </p:pic>
      <p:pic>
        <p:nvPicPr>
          <p:cNvPr id="5" name="Picture 2" descr="http://novshestvoxx1.narod.ru/Paleh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5410200" cy="49828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24600" y="2413338"/>
            <a:ext cx="259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solidFill>
                  <a:srgbClr val="FFFF99"/>
                </a:solidFill>
              </a:rPr>
              <a:t> </a:t>
            </a:r>
            <a:r>
              <a:rPr lang="ru-RU" altLang="ru-RU" dirty="0" smtClean="0"/>
              <a:t>Светло стало. Трава сразу разными огнями загорелась , деревья одно другого краше .В </a:t>
            </a:r>
            <a:r>
              <a:rPr lang="ru-RU" altLang="ru-RU" dirty="0" err="1" smtClean="0"/>
              <a:t>прогалы</a:t>
            </a:r>
            <a:r>
              <a:rPr lang="ru-RU" altLang="ru-RU" dirty="0" smtClean="0"/>
              <a:t>  полянку видно, а на ней  цветы каменные, и пчелки золотые ,как искорки, над этими цветами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386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 Цель проекта</vt:lpstr>
      <vt:lpstr>Презентация PowerPoint</vt:lpstr>
      <vt:lpstr>П.П.Бажов 1879-1950 собиратель  уральских сказов, которые издал в  книге «Малахитовая  шкатулка» </vt:lpstr>
      <vt:lpstr>Дом-музей в Сысерти</vt:lpstr>
      <vt:lpstr>Дедушка  Слышко</vt:lpstr>
      <vt:lpstr>Презентация PowerPoint</vt:lpstr>
      <vt:lpstr>Презентация PowerPoint</vt:lpstr>
      <vt:lpstr>Каменный  цветок.</vt:lpstr>
      <vt:lpstr>Медной  горы Хозяйка.</vt:lpstr>
      <vt:lpstr>Серебряное копытце</vt:lpstr>
      <vt:lpstr>Сказы  П.П БАЖОВА.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30</cp:revision>
  <dcterms:created xsi:type="dcterms:W3CDTF">2016-04-05T15:58:35Z</dcterms:created>
  <dcterms:modified xsi:type="dcterms:W3CDTF">2020-04-07T10:56:28Z</dcterms:modified>
</cp:coreProperties>
</file>