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61" r:id="rId2"/>
    <p:sldId id="269" r:id="rId3"/>
    <p:sldId id="265" r:id="rId4"/>
    <p:sldId id="270" r:id="rId5"/>
    <p:sldId id="266" r:id="rId6"/>
    <p:sldId id="273" r:id="rId7"/>
    <p:sldId id="274" r:id="rId8"/>
    <p:sldId id="275" r:id="rId9"/>
    <p:sldId id="293" r:id="rId10"/>
    <p:sldId id="295" r:id="rId11"/>
    <p:sldId id="296" r:id="rId12"/>
    <p:sldId id="297" r:id="rId13"/>
    <p:sldId id="298" r:id="rId14"/>
    <p:sldId id="287" r:id="rId15"/>
    <p:sldId id="288" r:id="rId16"/>
    <p:sldId id="289" r:id="rId17"/>
    <p:sldId id="290" r:id="rId18"/>
    <p:sldId id="280" r:id="rId19"/>
    <p:sldId id="281" r:id="rId20"/>
    <p:sldId id="283" r:id="rId21"/>
    <p:sldId id="284" r:id="rId22"/>
    <p:sldId id="285" r:id="rId23"/>
    <p:sldId id="291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haroni" pitchFamily="2" charset="-79"/>
      <p:bold r:id="rId30"/>
    </p:embeddedFont>
    <p:embeddedFont>
      <p:font typeface="Matilda" charset="0"/>
      <p:regular r:id="rId31"/>
    </p:embeddedFont>
    <p:embeddedFont>
      <p:font typeface="Wingdings 3" pitchFamily="18" charset="2"/>
      <p:regular r:id="rId32"/>
    </p:embeddedFont>
    <p:embeddedFont>
      <p:font typeface="Wingdings 2" pitchFamily="18" charset="2"/>
      <p:regular r:id="rId33"/>
    </p:embeddedFont>
    <p:embeddedFont>
      <p:font typeface="Monotype Corsiva" pitchFamily="66" charset="0"/>
      <p:italic r:id="rId34"/>
    </p:embeddedFont>
    <p:embeddedFont>
      <p:font typeface="宋体" pitchFamily="2" charset="-122"/>
      <p:regular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1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2AA55-C327-4659-B1DD-453513606DEF}" type="doc">
      <dgm:prSet loTypeId="urn:microsoft.com/office/officeart/2005/8/layout/hierarchy1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23162FE-ACEF-4858-AD03-E8D35D8B87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Творчество 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деятельность для создания материальных и духовных ценностей </a:t>
          </a:r>
          <a:endParaRPr lang="ru-RU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07DBB59-299C-429D-A057-C4DB08DC792D}" type="parTrans" cxnId="{8F62E1D2-B0A2-40A3-A5DE-7B278C8281CC}">
      <dgm:prSet/>
      <dgm:spPr/>
      <dgm:t>
        <a:bodyPr/>
        <a:lstStyle/>
        <a:p>
          <a:endParaRPr lang="ru-RU"/>
        </a:p>
      </dgm:t>
    </dgm:pt>
    <dgm:pt modelId="{15366D7B-F526-4D5A-92A3-920259CF5A54}" type="sibTrans" cxnId="{8F62E1D2-B0A2-40A3-A5DE-7B278C8281CC}">
      <dgm:prSet/>
      <dgm:spPr/>
      <dgm:t>
        <a:bodyPr/>
        <a:lstStyle/>
        <a:p>
          <a:endParaRPr lang="ru-RU"/>
        </a:p>
      </dgm:t>
    </dgm:pt>
    <dgm:pt modelId="{DC0827AA-8DF8-4DAC-A8F2-A8A8A4B1106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Творчество -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двигатель прогресса</a:t>
          </a:r>
        </a:p>
      </dgm:t>
    </dgm:pt>
    <dgm:pt modelId="{B8D6D0C6-F2F6-44FD-9B36-36BAFD65DBB3}" type="parTrans" cxnId="{CDEEB308-0115-4A6B-8CF1-6E789832652E}">
      <dgm:prSet/>
      <dgm:spPr/>
      <dgm:t>
        <a:bodyPr/>
        <a:lstStyle/>
        <a:p>
          <a:endParaRPr lang="ru-RU"/>
        </a:p>
      </dgm:t>
    </dgm:pt>
    <dgm:pt modelId="{9A67330B-AE36-4DE7-9A1F-8175C87A62E1}" type="sibTrans" cxnId="{CDEEB308-0115-4A6B-8CF1-6E789832652E}">
      <dgm:prSet/>
      <dgm:spPr/>
      <dgm:t>
        <a:bodyPr/>
        <a:lstStyle/>
        <a:p>
          <a:endParaRPr lang="ru-RU"/>
        </a:p>
      </dgm:t>
    </dgm:pt>
    <dgm:pt modelId="{D4FEF97A-A3F5-45A7-B8DC-62E791C2CF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Творчество</a:t>
          </a:r>
          <a:r>
            <a:rPr lang="ru-RU" sz="1800" b="0" i="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основа школьного обучения</a:t>
          </a:r>
        </a:p>
      </dgm:t>
    </dgm:pt>
    <dgm:pt modelId="{5DCF6DCB-A95A-4421-9DC8-FF51EE57F059}" type="parTrans" cxnId="{05C41F83-2AC6-4E49-BB22-61FDF8F065A4}">
      <dgm:prSet/>
      <dgm:spPr/>
      <dgm:t>
        <a:bodyPr/>
        <a:lstStyle/>
        <a:p>
          <a:endParaRPr lang="ru-RU"/>
        </a:p>
      </dgm:t>
    </dgm:pt>
    <dgm:pt modelId="{1D316A74-1538-4F25-9403-8AB7E2E5088A}" type="sibTrans" cxnId="{05C41F83-2AC6-4E49-BB22-61FDF8F065A4}">
      <dgm:prSet/>
      <dgm:spPr/>
      <dgm:t>
        <a:bodyPr/>
        <a:lstStyle/>
        <a:p>
          <a:endParaRPr lang="ru-RU"/>
        </a:p>
      </dgm:t>
    </dgm:pt>
    <dgm:pt modelId="{4E9D4860-33FA-4E9E-A8D8-9E6C5AA4BEA9}" type="pres">
      <dgm:prSet presAssocID="{92F2AA55-C327-4659-B1DD-453513606D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493FCA-FA73-481D-AA9E-C821108CC00F}" type="pres">
      <dgm:prSet presAssocID="{823162FE-ACEF-4858-AD03-E8D35D8B87D1}" presName="hierRoot1" presStyleCnt="0"/>
      <dgm:spPr/>
    </dgm:pt>
    <dgm:pt modelId="{447D5A65-74CC-4653-AD51-55370A9C5CBB}" type="pres">
      <dgm:prSet presAssocID="{823162FE-ACEF-4858-AD03-E8D35D8B87D1}" presName="composite" presStyleCnt="0"/>
      <dgm:spPr/>
    </dgm:pt>
    <dgm:pt modelId="{B90A3ED2-07C3-4B62-AF9F-2417585A19E9}" type="pres">
      <dgm:prSet presAssocID="{823162FE-ACEF-4858-AD03-E8D35D8B87D1}" presName="background" presStyleLbl="node0" presStyleIdx="0" presStyleCn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93A7563-B0E8-4BBC-BB89-89E39F48F0F1}" type="pres">
      <dgm:prSet presAssocID="{823162FE-ACEF-4858-AD03-E8D35D8B87D1}" presName="text" presStyleLbl="fgAcc0" presStyleIdx="0" presStyleCnt="1" custScaleX="150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AA310-C970-4D24-AB7C-0464727B904C}" type="pres">
      <dgm:prSet presAssocID="{823162FE-ACEF-4858-AD03-E8D35D8B87D1}" presName="hierChild2" presStyleCnt="0"/>
      <dgm:spPr/>
    </dgm:pt>
    <dgm:pt modelId="{DB1B365B-577E-48E5-B923-B183D3B7F5E4}" type="pres">
      <dgm:prSet presAssocID="{B8D6D0C6-F2F6-44FD-9B36-36BAFD65DBB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DAD9112-4BFA-4DBE-86C4-33705ECBCB8C}" type="pres">
      <dgm:prSet presAssocID="{DC0827AA-8DF8-4DAC-A8F2-A8A8A4B11063}" presName="hierRoot2" presStyleCnt="0"/>
      <dgm:spPr/>
    </dgm:pt>
    <dgm:pt modelId="{1DB9E505-3BED-4FA3-B789-92AF509EDD73}" type="pres">
      <dgm:prSet presAssocID="{DC0827AA-8DF8-4DAC-A8F2-A8A8A4B11063}" presName="composite2" presStyleCnt="0"/>
      <dgm:spPr/>
    </dgm:pt>
    <dgm:pt modelId="{DE76CA53-02F0-4044-827A-03E3AEC2A62B}" type="pres">
      <dgm:prSet presAssocID="{DC0827AA-8DF8-4DAC-A8F2-A8A8A4B11063}" presName="background2" presStyleLbl="node2" presStyleIdx="0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76756B7-D7AC-4E9A-9D93-26FFA4E4A320}" type="pres">
      <dgm:prSet presAssocID="{DC0827AA-8DF8-4DAC-A8F2-A8A8A4B11063}" presName="text2" presStyleLbl="fgAcc2" presStyleIdx="0" presStyleCnt="2" custScaleX="164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C0A208-4809-460B-9CCE-EEA48BBFD1D1}" type="pres">
      <dgm:prSet presAssocID="{DC0827AA-8DF8-4DAC-A8F2-A8A8A4B11063}" presName="hierChild3" presStyleCnt="0"/>
      <dgm:spPr/>
    </dgm:pt>
    <dgm:pt modelId="{F2557292-144F-4CF9-8BE6-477E8D95C0BC}" type="pres">
      <dgm:prSet presAssocID="{5DCF6DCB-A95A-4421-9DC8-FF51EE57F05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DEDCFB-48FF-4B3A-87F4-D3E5544E6159}" type="pres">
      <dgm:prSet presAssocID="{D4FEF97A-A3F5-45A7-B8DC-62E791C2CF48}" presName="hierRoot2" presStyleCnt="0"/>
      <dgm:spPr/>
    </dgm:pt>
    <dgm:pt modelId="{B61E5737-4129-45B2-A9E2-1B5F51AB6531}" type="pres">
      <dgm:prSet presAssocID="{D4FEF97A-A3F5-45A7-B8DC-62E791C2CF48}" presName="composite2" presStyleCnt="0"/>
      <dgm:spPr/>
    </dgm:pt>
    <dgm:pt modelId="{460F4245-DCDF-4C03-A881-0A4D59724958}" type="pres">
      <dgm:prSet presAssocID="{D4FEF97A-A3F5-45A7-B8DC-62E791C2CF48}" presName="background2" presStyleLbl="node2" presStyleIdx="1" presStyleCnt="2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E3482DF-55A6-4561-9AAD-E569440AEACA}" type="pres">
      <dgm:prSet presAssocID="{D4FEF97A-A3F5-45A7-B8DC-62E791C2CF48}" presName="text2" presStyleLbl="fgAcc2" presStyleIdx="1" presStyleCnt="2" custScaleX="154607" custLinFactNeighborX="201" custLinFactNeighborY="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E260A-E7A2-4B7E-8108-A745D9F462B4}" type="pres">
      <dgm:prSet presAssocID="{D4FEF97A-A3F5-45A7-B8DC-62E791C2CF48}" presName="hierChild3" presStyleCnt="0"/>
      <dgm:spPr/>
    </dgm:pt>
  </dgm:ptLst>
  <dgm:cxnLst>
    <dgm:cxn modelId="{4A7324DB-9A0E-466E-8860-DF6C1B65C2FE}" type="presOf" srcId="{B8D6D0C6-F2F6-44FD-9B36-36BAFD65DBB3}" destId="{DB1B365B-577E-48E5-B923-B183D3B7F5E4}" srcOrd="0" destOrd="0" presId="urn:microsoft.com/office/officeart/2005/8/layout/hierarchy1"/>
    <dgm:cxn modelId="{05C41F83-2AC6-4E49-BB22-61FDF8F065A4}" srcId="{823162FE-ACEF-4858-AD03-E8D35D8B87D1}" destId="{D4FEF97A-A3F5-45A7-B8DC-62E791C2CF48}" srcOrd="1" destOrd="0" parTransId="{5DCF6DCB-A95A-4421-9DC8-FF51EE57F059}" sibTransId="{1D316A74-1538-4F25-9403-8AB7E2E5088A}"/>
    <dgm:cxn modelId="{CDEEB308-0115-4A6B-8CF1-6E789832652E}" srcId="{823162FE-ACEF-4858-AD03-E8D35D8B87D1}" destId="{DC0827AA-8DF8-4DAC-A8F2-A8A8A4B11063}" srcOrd="0" destOrd="0" parTransId="{B8D6D0C6-F2F6-44FD-9B36-36BAFD65DBB3}" sibTransId="{9A67330B-AE36-4DE7-9A1F-8175C87A62E1}"/>
    <dgm:cxn modelId="{B6DB1733-5564-4680-8A0C-2E87E770C6B5}" type="presOf" srcId="{823162FE-ACEF-4858-AD03-E8D35D8B87D1}" destId="{493A7563-B0E8-4BBC-BB89-89E39F48F0F1}" srcOrd="0" destOrd="0" presId="urn:microsoft.com/office/officeart/2005/8/layout/hierarchy1"/>
    <dgm:cxn modelId="{5D0CB952-8780-41BD-A284-816D166AA7CE}" type="presOf" srcId="{5DCF6DCB-A95A-4421-9DC8-FF51EE57F059}" destId="{F2557292-144F-4CF9-8BE6-477E8D95C0BC}" srcOrd="0" destOrd="0" presId="urn:microsoft.com/office/officeart/2005/8/layout/hierarchy1"/>
    <dgm:cxn modelId="{15EDDEA7-D8C2-499C-9049-866FFD25E7CA}" type="presOf" srcId="{D4FEF97A-A3F5-45A7-B8DC-62E791C2CF48}" destId="{0E3482DF-55A6-4561-9AAD-E569440AEACA}" srcOrd="0" destOrd="0" presId="urn:microsoft.com/office/officeart/2005/8/layout/hierarchy1"/>
    <dgm:cxn modelId="{560CFDB7-0B74-4601-8B3E-3C9DEFDFF3BD}" type="presOf" srcId="{92F2AA55-C327-4659-B1DD-453513606DEF}" destId="{4E9D4860-33FA-4E9E-A8D8-9E6C5AA4BEA9}" srcOrd="0" destOrd="0" presId="urn:microsoft.com/office/officeart/2005/8/layout/hierarchy1"/>
    <dgm:cxn modelId="{8F62E1D2-B0A2-40A3-A5DE-7B278C8281CC}" srcId="{92F2AA55-C327-4659-B1DD-453513606DEF}" destId="{823162FE-ACEF-4858-AD03-E8D35D8B87D1}" srcOrd="0" destOrd="0" parTransId="{507DBB59-299C-429D-A057-C4DB08DC792D}" sibTransId="{15366D7B-F526-4D5A-92A3-920259CF5A54}"/>
    <dgm:cxn modelId="{C49B3998-E372-4B33-9A9F-6C950A117170}" type="presOf" srcId="{DC0827AA-8DF8-4DAC-A8F2-A8A8A4B11063}" destId="{476756B7-D7AC-4E9A-9D93-26FFA4E4A320}" srcOrd="0" destOrd="0" presId="urn:microsoft.com/office/officeart/2005/8/layout/hierarchy1"/>
    <dgm:cxn modelId="{B7E64A17-1B5C-4AAA-BDA7-12943DC37AB8}" type="presParOf" srcId="{4E9D4860-33FA-4E9E-A8D8-9E6C5AA4BEA9}" destId="{22493FCA-FA73-481D-AA9E-C821108CC00F}" srcOrd="0" destOrd="0" presId="urn:microsoft.com/office/officeart/2005/8/layout/hierarchy1"/>
    <dgm:cxn modelId="{F4347DED-D6BE-49B2-A832-20BB9BA0C368}" type="presParOf" srcId="{22493FCA-FA73-481D-AA9E-C821108CC00F}" destId="{447D5A65-74CC-4653-AD51-55370A9C5CBB}" srcOrd="0" destOrd="0" presId="urn:microsoft.com/office/officeart/2005/8/layout/hierarchy1"/>
    <dgm:cxn modelId="{7ABCC32C-7DE3-4C02-BAD6-568280AC153E}" type="presParOf" srcId="{447D5A65-74CC-4653-AD51-55370A9C5CBB}" destId="{B90A3ED2-07C3-4B62-AF9F-2417585A19E9}" srcOrd="0" destOrd="0" presId="urn:microsoft.com/office/officeart/2005/8/layout/hierarchy1"/>
    <dgm:cxn modelId="{D3CD1ABD-66C6-4882-A399-F56F8C165F38}" type="presParOf" srcId="{447D5A65-74CC-4653-AD51-55370A9C5CBB}" destId="{493A7563-B0E8-4BBC-BB89-89E39F48F0F1}" srcOrd="1" destOrd="0" presId="urn:microsoft.com/office/officeart/2005/8/layout/hierarchy1"/>
    <dgm:cxn modelId="{7A91FC52-4850-4E46-A75A-B151A0C29DDF}" type="presParOf" srcId="{22493FCA-FA73-481D-AA9E-C821108CC00F}" destId="{EA5AA310-C970-4D24-AB7C-0464727B904C}" srcOrd="1" destOrd="0" presId="urn:microsoft.com/office/officeart/2005/8/layout/hierarchy1"/>
    <dgm:cxn modelId="{750D33F4-E553-4C3C-83EE-481A98244426}" type="presParOf" srcId="{EA5AA310-C970-4D24-AB7C-0464727B904C}" destId="{DB1B365B-577E-48E5-B923-B183D3B7F5E4}" srcOrd="0" destOrd="0" presId="urn:microsoft.com/office/officeart/2005/8/layout/hierarchy1"/>
    <dgm:cxn modelId="{AE576386-52D4-4DD6-A2B0-9518610C64C5}" type="presParOf" srcId="{EA5AA310-C970-4D24-AB7C-0464727B904C}" destId="{5DAD9112-4BFA-4DBE-86C4-33705ECBCB8C}" srcOrd="1" destOrd="0" presId="urn:microsoft.com/office/officeart/2005/8/layout/hierarchy1"/>
    <dgm:cxn modelId="{C86057D7-178B-4E5D-BCB4-077D68C5C440}" type="presParOf" srcId="{5DAD9112-4BFA-4DBE-86C4-33705ECBCB8C}" destId="{1DB9E505-3BED-4FA3-B789-92AF509EDD73}" srcOrd="0" destOrd="0" presId="urn:microsoft.com/office/officeart/2005/8/layout/hierarchy1"/>
    <dgm:cxn modelId="{2CB7BA8D-E3EA-4B03-8B12-40B96F5D2273}" type="presParOf" srcId="{1DB9E505-3BED-4FA3-B789-92AF509EDD73}" destId="{DE76CA53-02F0-4044-827A-03E3AEC2A62B}" srcOrd="0" destOrd="0" presId="urn:microsoft.com/office/officeart/2005/8/layout/hierarchy1"/>
    <dgm:cxn modelId="{4B5535F1-4CC4-435B-BF7F-134742282DAA}" type="presParOf" srcId="{1DB9E505-3BED-4FA3-B789-92AF509EDD73}" destId="{476756B7-D7AC-4E9A-9D93-26FFA4E4A320}" srcOrd="1" destOrd="0" presId="urn:microsoft.com/office/officeart/2005/8/layout/hierarchy1"/>
    <dgm:cxn modelId="{885E8787-66C6-42D0-B761-4E10A398CE2C}" type="presParOf" srcId="{5DAD9112-4BFA-4DBE-86C4-33705ECBCB8C}" destId="{EAC0A208-4809-460B-9CCE-EEA48BBFD1D1}" srcOrd="1" destOrd="0" presId="urn:microsoft.com/office/officeart/2005/8/layout/hierarchy1"/>
    <dgm:cxn modelId="{59D7393F-22DF-46EB-9967-EE4CE661D2ED}" type="presParOf" srcId="{EA5AA310-C970-4D24-AB7C-0464727B904C}" destId="{F2557292-144F-4CF9-8BE6-477E8D95C0BC}" srcOrd="2" destOrd="0" presId="urn:microsoft.com/office/officeart/2005/8/layout/hierarchy1"/>
    <dgm:cxn modelId="{7F3221CF-1D6E-4EC2-BEFC-8DCF271F48DB}" type="presParOf" srcId="{EA5AA310-C970-4D24-AB7C-0464727B904C}" destId="{2ADEDCFB-48FF-4B3A-87F4-D3E5544E6159}" srcOrd="3" destOrd="0" presId="urn:microsoft.com/office/officeart/2005/8/layout/hierarchy1"/>
    <dgm:cxn modelId="{7AD97863-9F63-4AE3-BA6A-2365799A116E}" type="presParOf" srcId="{2ADEDCFB-48FF-4B3A-87F4-D3E5544E6159}" destId="{B61E5737-4129-45B2-A9E2-1B5F51AB6531}" srcOrd="0" destOrd="0" presId="urn:microsoft.com/office/officeart/2005/8/layout/hierarchy1"/>
    <dgm:cxn modelId="{55C6A46C-6898-4B6F-929D-F8A836BEC6EE}" type="presParOf" srcId="{B61E5737-4129-45B2-A9E2-1B5F51AB6531}" destId="{460F4245-DCDF-4C03-A881-0A4D59724958}" srcOrd="0" destOrd="0" presId="urn:microsoft.com/office/officeart/2005/8/layout/hierarchy1"/>
    <dgm:cxn modelId="{68FBEF6D-B2FE-409C-965A-8E4FA47212BC}" type="presParOf" srcId="{B61E5737-4129-45B2-A9E2-1B5F51AB6531}" destId="{0E3482DF-55A6-4561-9AAD-E569440AEACA}" srcOrd="1" destOrd="0" presId="urn:microsoft.com/office/officeart/2005/8/layout/hierarchy1"/>
    <dgm:cxn modelId="{9AC1E7D7-E056-4612-AACC-39F341AD3D04}" type="presParOf" srcId="{2ADEDCFB-48FF-4B3A-87F4-D3E5544E6159}" destId="{637E260A-E7A2-4B7E-8108-A745D9F462B4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C3A02-EC22-40DB-910F-7A0A8BC1D82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B2013-9C56-463F-90BD-7C6A3EE6D4B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Деятельность учителя и ученика</a:t>
          </a:r>
        </a:p>
        <a:p>
          <a:r>
            <a:rPr lang="ru-RU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Методы постановки проблемы</a:t>
          </a:r>
          <a:endParaRPr lang="ru-RU" sz="2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DA87470-5EF7-4DBE-AEF6-A0BF6F517C88}" type="parTrans" cxnId="{9B400875-08CF-4CC0-B972-86CC6079C16E}">
      <dgm:prSet/>
      <dgm:spPr/>
      <dgm:t>
        <a:bodyPr/>
        <a:lstStyle/>
        <a:p>
          <a:endParaRPr lang="ru-RU"/>
        </a:p>
      </dgm:t>
    </dgm:pt>
    <dgm:pt modelId="{32B16F5E-8752-4C3D-A1B8-96D6A4B58228}" type="sibTrans" cxnId="{9B400875-08CF-4CC0-B972-86CC6079C16E}">
      <dgm:prSet/>
      <dgm:spPr/>
      <dgm:t>
        <a:bodyPr/>
        <a:lstStyle/>
        <a:p>
          <a:endParaRPr lang="ru-RU"/>
        </a:p>
      </dgm:t>
    </dgm:pt>
    <dgm:pt modelId="{F052D5D2-9CC6-4214-B2D1-5E15DEC24379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Побуждающий диалог</a:t>
          </a:r>
        </a:p>
      </dgm:t>
    </dgm:pt>
    <dgm:pt modelId="{00391819-A133-4CD3-9B90-49F59166BA41}" type="parTrans" cxnId="{44F38681-A433-47E7-AE7F-91271121005D}">
      <dgm:prSet/>
      <dgm:spPr/>
      <dgm:t>
        <a:bodyPr/>
        <a:lstStyle/>
        <a:p>
          <a:endParaRPr lang="ru-RU"/>
        </a:p>
      </dgm:t>
    </dgm:pt>
    <dgm:pt modelId="{FF455D14-F9E7-41E5-977F-0635F240113A}" type="sibTrans" cxnId="{44F38681-A433-47E7-AE7F-91271121005D}">
      <dgm:prSet/>
      <dgm:spPr/>
      <dgm:t>
        <a:bodyPr/>
        <a:lstStyle/>
        <a:p>
          <a:endParaRPr lang="ru-RU"/>
        </a:p>
      </dgm:t>
    </dgm:pt>
    <dgm:pt modelId="{D200054A-97C0-4E43-9475-B61A5EA706F7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С удивлением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F6BBEA98-A676-4631-882F-FA041EB70D03}" type="parTrans" cxnId="{0B3A35D4-52B1-4F6E-9505-4E35CA913278}">
      <dgm:prSet/>
      <dgm:spPr/>
      <dgm:t>
        <a:bodyPr/>
        <a:lstStyle/>
        <a:p>
          <a:endParaRPr lang="ru-RU"/>
        </a:p>
      </dgm:t>
    </dgm:pt>
    <dgm:pt modelId="{DF2702B3-CE44-42EF-A1BB-AB268020258A}" type="sibTrans" cxnId="{0B3A35D4-52B1-4F6E-9505-4E35CA913278}">
      <dgm:prSet/>
      <dgm:spPr/>
      <dgm:t>
        <a:bodyPr/>
        <a:lstStyle/>
        <a:p>
          <a:endParaRPr lang="ru-RU"/>
        </a:p>
      </dgm:t>
    </dgm:pt>
    <dgm:pt modelId="{97A1B8B7-BD50-49CA-84A7-D5292C044E4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С затруднением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1D7856AD-7C05-479D-ABFC-F50F9AA51C1C}" type="parTrans" cxnId="{4B7649EF-A9FB-409D-9639-69468D18CF61}">
      <dgm:prSet/>
      <dgm:spPr/>
      <dgm:t>
        <a:bodyPr/>
        <a:lstStyle/>
        <a:p>
          <a:endParaRPr lang="ru-RU"/>
        </a:p>
      </dgm:t>
    </dgm:pt>
    <dgm:pt modelId="{309C6878-1535-45C0-9FEA-F30483967538}" type="sibTrans" cxnId="{4B7649EF-A9FB-409D-9639-69468D18CF61}">
      <dgm:prSet/>
      <dgm:spPr/>
      <dgm:t>
        <a:bodyPr/>
        <a:lstStyle/>
        <a:p>
          <a:endParaRPr lang="ru-RU"/>
        </a:p>
      </dgm:t>
    </dgm:pt>
    <dgm:pt modelId="{CECCAB4C-8A88-49B2-B4BC-B37FEB9FC2CE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Подводящий диалог</a:t>
          </a:r>
        </a:p>
      </dgm:t>
    </dgm:pt>
    <dgm:pt modelId="{B9977B24-C04E-4229-9804-D6BA4FC99794}" type="parTrans" cxnId="{99BD1725-3A29-4F4D-9BE4-F98F675B6A48}">
      <dgm:prSet/>
      <dgm:spPr/>
      <dgm:t>
        <a:bodyPr/>
        <a:lstStyle/>
        <a:p>
          <a:endParaRPr lang="ru-RU"/>
        </a:p>
      </dgm:t>
    </dgm:pt>
    <dgm:pt modelId="{C571333A-9338-4864-AD9C-B6AF8E546C7F}" type="sibTrans" cxnId="{99BD1725-3A29-4F4D-9BE4-F98F675B6A48}">
      <dgm:prSet/>
      <dgm:spPr/>
      <dgm:t>
        <a:bodyPr/>
        <a:lstStyle/>
        <a:p>
          <a:endParaRPr lang="ru-RU"/>
        </a:p>
      </dgm:t>
    </dgm:pt>
    <dgm:pt modelId="{2482C71D-652A-4603-9673-793D976D2143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От проблемы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44D718D7-6048-45B0-877A-FDF12ADE0A5B}" type="parTrans" cxnId="{A9401EB5-559A-40A4-A380-DBF054BDF033}">
      <dgm:prSet/>
      <dgm:spPr/>
      <dgm:t>
        <a:bodyPr/>
        <a:lstStyle/>
        <a:p>
          <a:endParaRPr lang="ru-RU"/>
        </a:p>
      </dgm:t>
    </dgm:pt>
    <dgm:pt modelId="{2CD0812F-F38B-4B35-B6BE-0B00CCACEFBD}" type="sibTrans" cxnId="{A9401EB5-559A-40A4-A380-DBF054BDF033}">
      <dgm:prSet/>
      <dgm:spPr/>
      <dgm:t>
        <a:bodyPr/>
        <a:lstStyle/>
        <a:p>
          <a:endParaRPr lang="ru-RU"/>
        </a:p>
      </dgm:t>
    </dgm:pt>
    <dgm:pt modelId="{99E1F92D-3AA3-4565-B944-B94480198B96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>
              <a:latin typeface="Arial" pitchFamily="34" charset="0"/>
              <a:cs typeface="Arial" pitchFamily="34" charset="0"/>
            </a:rPr>
            <a:t>Сообщение темы  с мотивирующим приёмом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AE9674CA-48C9-451D-90DF-37415537A1F2}" type="parTrans" cxnId="{D38466DE-6560-4C42-B091-099B68CB29E1}">
      <dgm:prSet/>
      <dgm:spPr/>
      <dgm:t>
        <a:bodyPr/>
        <a:lstStyle/>
        <a:p>
          <a:endParaRPr lang="ru-RU"/>
        </a:p>
      </dgm:t>
    </dgm:pt>
    <dgm:pt modelId="{F131B7E0-3247-4879-B48E-1052B8D51E12}" type="sibTrans" cxnId="{D38466DE-6560-4C42-B091-099B68CB29E1}">
      <dgm:prSet/>
      <dgm:spPr/>
      <dgm:t>
        <a:bodyPr/>
        <a:lstStyle/>
        <a:p>
          <a:endParaRPr lang="ru-RU"/>
        </a:p>
      </dgm:t>
    </dgm:pt>
    <dgm:pt modelId="{85E06B6F-EFF5-42DD-A104-E02C085B4354}">
      <dgm:prSet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Приём «яркое пятно»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494D8744-0E02-42BE-B8E1-391E687C9A90}" type="parTrans" cxnId="{2AE525B5-EB40-46B6-BABC-4F9363F7387E}">
      <dgm:prSet/>
      <dgm:spPr/>
      <dgm:t>
        <a:bodyPr/>
        <a:lstStyle/>
        <a:p>
          <a:endParaRPr lang="ru-RU"/>
        </a:p>
      </dgm:t>
    </dgm:pt>
    <dgm:pt modelId="{7B70C850-FC4A-482B-BE78-C936CE540091}" type="sibTrans" cxnId="{2AE525B5-EB40-46B6-BABC-4F9363F7387E}">
      <dgm:prSet/>
      <dgm:spPr/>
      <dgm:t>
        <a:bodyPr/>
        <a:lstStyle/>
        <a:p>
          <a:endParaRPr lang="ru-RU"/>
        </a:p>
      </dgm:t>
    </dgm:pt>
    <dgm:pt modelId="{C8B9EFD0-C2CB-4755-8814-6A306D27059B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Приём «актуальность»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DC7E83FB-E07C-423D-98C1-825451CC3CAB}" type="parTrans" cxnId="{88D8E4ED-913B-46C4-9A9D-F05D7CE0152E}">
      <dgm:prSet/>
      <dgm:spPr/>
      <dgm:t>
        <a:bodyPr/>
        <a:lstStyle/>
        <a:p>
          <a:endParaRPr lang="ru-RU"/>
        </a:p>
      </dgm:t>
    </dgm:pt>
    <dgm:pt modelId="{F02B8557-E587-427A-8313-9F418C1C2658}" type="sibTrans" cxnId="{88D8E4ED-913B-46C4-9A9D-F05D7CE0152E}">
      <dgm:prSet/>
      <dgm:spPr/>
      <dgm:t>
        <a:bodyPr/>
        <a:lstStyle/>
        <a:p>
          <a:endParaRPr lang="ru-RU"/>
        </a:p>
      </dgm:t>
    </dgm:pt>
    <dgm:pt modelId="{4A587A80-D367-4E20-984F-7B4EC994B7B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Без проблемы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89AEE98-F634-4C01-BA2A-3D9265A1F8A8}" type="parTrans" cxnId="{512EEAF9-E517-475A-A2F6-79A763C230B7}">
      <dgm:prSet/>
      <dgm:spPr/>
      <dgm:t>
        <a:bodyPr/>
        <a:lstStyle/>
        <a:p>
          <a:endParaRPr lang="ru-RU"/>
        </a:p>
      </dgm:t>
    </dgm:pt>
    <dgm:pt modelId="{CC7133B7-51ED-4EF6-B530-0F9345D0C5EA}" type="sibTrans" cxnId="{512EEAF9-E517-475A-A2F6-79A763C230B7}">
      <dgm:prSet/>
      <dgm:spPr/>
      <dgm:t>
        <a:bodyPr/>
        <a:lstStyle/>
        <a:p>
          <a:endParaRPr lang="ru-RU"/>
        </a:p>
      </dgm:t>
    </dgm:pt>
    <dgm:pt modelId="{3E528837-A3EC-402E-90B9-2E2738A5C2FF}" type="pres">
      <dgm:prSet presAssocID="{8C8C3A02-EC22-40DB-910F-7A0A8BC1D8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A3E458-BD0F-4521-99B5-2E4FD1168308}" type="pres">
      <dgm:prSet presAssocID="{A54B2013-9C56-463F-90BD-7C6A3EE6D4B9}" presName="hierRoot1" presStyleCnt="0">
        <dgm:presLayoutVars>
          <dgm:hierBranch val="init"/>
        </dgm:presLayoutVars>
      </dgm:prSet>
      <dgm:spPr/>
    </dgm:pt>
    <dgm:pt modelId="{ACF73277-683C-465B-A69C-0B9C9C1847D8}" type="pres">
      <dgm:prSet presAssocID="{A54B2013-9C56-463F-90BD-7C6A3EE6D4B9}" presName="rootComposite1" presStyleCnt="0"/>
      <dgm:spPr/>
    </dgm:pt>
    <dgm:pt modelId="{82B3DF9F-D481-4A4B-A620-4BF2AD0BF60F}" type="pres">
      <dgm:prSet presAssocID="{A54B2013-9C56-463F-90BD-7C6A3EE6D4B9}" presName="rootText1" presStyleLbl="node0" presStyleIdx="0" presStyleCnt="1" custScaleX="373093" custScaleY="129672" custLinFactNeighborX="32029" custLinFactNeighborY="-7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A619F-93B0-4720-B1A8-BB45C467765D}" type="pres">
      <dgm:prSet presAssocID="{A54B2013-9C56-463F-90BD-7C6A3EE6D4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982479-9E2F-4B5E-A786-3EF499507E16}" type="pres">
      <dgm:prSet presAssocID="{A54B2013-9C56-463F-90BD-7C6A3EE6D4B9}" presName="hierChild2" presStyleCnt="0"/>
      <dgm:spPr/>
    </dgm:pt>
    <dgm:pt modelId="{1203A00D-DE1F-46FA-91D8-75CBF66EB503}" type="pres">
      <dgm:prSet presAssocID="{00391819-A133-4CD3-9B90-49F59166BA4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FFC8E5D-A3AA-4CF9-BA37-4EAD1B56DFB9}" type="pres">
      <dgm:prSet presAssocID="{F052D5D2-9CC6-4214-B2D1-5E15DEC24379}" presName="hierRoot2" presStyleCnt="0">
        <dgm:presLayoutVars>
          <dgm:hierBranch val="init"/>
        </dgm:presLayoutVars>
      </dgm:prSet>
      <dgm:spPr/>
    </dgm:pt>
    <dgm:pt modelId="{A159B8D6-792A-42DA-A8D1-FEF662B83B02}" type="pres">
      <dgm:prSet presAssocID="{F052D5D2-9CC6-4214-B2D1-5E15DEC24379}" presName="rootComposite" presStyleCnt="0"/>
      <dgm:spPr/>
    </dgm:pt>
    <dgm:pt modelId="{0D74DD1C-F105-4E18-9AF5-58D843B0CA66}" type="pres">
      <dgm:prSet presAssocID="{F052D5D2-9CC6-4214-B2D1-5E15DEC24379}" presName="rootText" presStyleLbl="node2" presStyleIdx="0" presStyleCnt="3" custScaleX="113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3BB67-A102-4245-A746-B3C505EC7C4B}" type="pres">
      <dgm:prSet presAssocID="{F052D5D2-9CC6-4214-B2D1-5E15DEC2437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0F5631E-AE20-4350-954A-0AD0EC2DE3E6}" type="pres">
      <dgm:prSet presAssocID="{F052D5D2-9CC6-4214-B2D1-5E15DEC24379}" presName="hierChild4" presStyleCnt="0"/>
      <dgm:spPr/>
    </dgm:pt>
    <dgm:pt modelId="{8F1048E9-FC5B-40A1-886D-8BFFAEE21E31}" type="pres">
      <dgm:prSet presAssocID="{F6BBEA98-A676-4631-882F-FA041EB70D03}" presName="Name37" presStyleLbl="parChTrans1D3" presStyleIdx="0" presStyleCnt="4"/>
      <dgm:spPr/>
      <dgm:t>
        <a:bodyPr/>
        <a:lstStyle/>
        <a:p>
          <a:endParaRPr lang="ru-RU"/>
        </a:p>
      </dgm:t>
    </dgm:pt>
    <dgm:pt modelId="{3CD258A7-CD54-4194-B491-89D10091AC93}" type="pres">
      <dgm:prSet presAssocID="{D200054A-97C0-4E43-9475-B61A5EA706F7}" presName="hierRoot2" presStyleCnt="0">
        <dgm:presLayoutVars>
          <dgm:hierBranch val="init"/>
        </dgm:presLayoutVars>
      </dgm:prSet>
      <dgm:spPr/>
    </dgm:pt>
    <dgm:pt modelId="{67EFD325-B79E-4F61-8D80-62EAEAB49854}" type="pres">
      <dgm:prSet presAssocID="{D200054A-97C0-4E43-9475-B61A5EA706F7}" presName="rootComposite" presStyleCnt="0"/>
      <dgm:spPr/>
    </dgm:pt>
    <dgm:pt modelId="{F2740372-B246-4A38-881D-5DF2BF0725C5}" type="pres">
      <dgm:prSet presAssocID="{D200054A-97C0-4E43-9475-B61A5EA706F7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D922D-6DD2-4A81-BFF7-5CF87BEF649E}" type="pres">
      <dgm:prSet presAssocID="{D200054A-97C0-4E43-9475-B61A5EA706F7}" presName="rootConnector" presStyleLbl="node3" presStyleIdx="0" presStyleCnt="4"/>
      <dgm:spPr/>
      <dgm:t>
        <a:bodyPr/>
        <a:lstStyle/>
        <a:p>
          <a:endParaRPr lang="ru-RU"/>
        </a:p>
      </dgm:t>
    </dgm:pt>
    <dgm:pt modelId="{C9B6C5B9-82FF-45CA-B73B-40E054792C00}" type="pres">
      <dgm:prSet presAssocID="{D200054A-97C0-4E43-9475-B61A5EA706F7}" presName="hierChild4" presStyleCnt="0"/>
      <dgm:spPr/>
    </dgm:pt>
    <dgm:pt modelId="{36B52377-A2C3-4B9A-9D91-AD60B8D11E2D}" type="pres">
      <dgm:prSet presAssocID="{D200054A-97C0-4E43-9475-B61A5EA706F7}" presName="hierChild5" presStyleCnt="0"/>
      <dgm:spPr/>
    </dgm:pt>
    <dgm:pt modelId="{D9511243-2022-4500-9A3D-F07961CD19CD}" type="pres">
      <dgm:prSet presAssocID="{1D7856AD-7C05-479D-ABFC-F50F9AA51C1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807CE949-B397-4F58-92D3-621FF81980B8}" type="pres">
      <dgm:prSet presAssocID="{97A1B8B7-BD50-49CA-84A7-D5292C044E4A}" presName="hierRoot2" presStyleCnt="0">
        <dgm:presLayoutVars>
          <dgm:hierBranch val="init"/>
        </dgm:presLayoutVars>
      </dgm:prSet>
      <dgm:spPr/>
    </dgm:pt>
    <dgm:pt modelId="{462AC20C-71A3-427F-8356-7C3C5E00BA36}" type="pres">
      <dgm:prSet presAssocID="{97A1B8B7-BD50-49CA-84A7-D5292C044E4A}" presName="rootComposite" presStyleCnt="0"/>
      <dgm:spPr/>
    </dgm:pt>
    <dgm:pt modelId="{2DD6DFDD-B1A7-4C0E-8C08-AA6A7FD2E221}" type="pres">
      <dgm:prSet presAssocID="{97A1B8B7-BD50-49CA-84A7-D5292C044E4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5BA3B-7D70-4B3A-8640-D564BEE27B13}" type="pres">
      <dgm:prSet presAssocID="{97A1B8B7-BD50-49CA-84A7-D5292C044E4A}" presName="rootConnector" presStyleLbl="node3" presStyleIdx="1" presStyleCnt="4"/>
      <dgm:spPr/>
      <dgm:t>
        <a:bodyPr/>
        <a:lstStyle/>
        <a:p>
          <a:endParaRPr lang="ru-RU"/>
        </a:p>
      </dgm:t>
    </dgm:pt>
    <dgm:pt modelId="{E5235ECA-792B-4C7A-B507-4EBBF63AAED9}" type="pres">
      <dgm:prSet presAssocID="{97A1B8B7-BD50-49CA-84A7-D5292C044E4A}" presName="hierChild4" presStyleCnt="0"/>
      <dgm:spPr/>
    </dgm:pt>
    <dgm:pt modelId="{998ADE83-B9E6-4A42-8B20-648CEDC7699E}" type="pres">
      <dgm:prSet presAssocID="{97A1B8B7-BD50-49CA-84A7-D5292C044E4A}" presName="hierChild5" presStyleCnt="0"/>
      <dgm:spPr/>
    </dgm:pt>
    <dgm:pt modelId="{25E8E390-D0A1-433F-944D-163F42A2D62F}" type="pres">
      <dgm:prSet presAssocID="{F052D5D2-9CC6-4214-B2D1-5E15DEC24379}" presName="hierChild5" presStyleCnt="0"/>
      <dgm:spPr/>
    </dgm:pt>
    <dgm:pt modelId="{432DE077-4954-42DB-927A-88817913045B}" type="pres">
      <dgm:prSet presAssocID="{B9977B24-C04E-4229-9804-D6BA4FC997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3543F59-CCED-4AEF-B05C-D113135CC1D9}" type="pres">
      <dgm:prSet presAssocID="{CECCAB4C-8A88-49B2-B4BC-B37FEB9FC2CE}" presName="hierRoot2" presStyleCnt="0">
        <dgm:presLayoutVars>
          <dgm:hierBranch val="init"/>
        </dgm:presLayoutVars>
      </dgm:prSet>
      <dgm:spPr/>
    </dgm:pt>
    <dgm:pt modelId="{B521BBC4-2BD9-4D45-A399-36E0927E385F}" type="pres">
      <dgm:prSet presAssocID="{CECCAB4C-8A88-49B2-B4BC-B37FEB9FC2CE}" presName="rootComposite" presStyleCnt="0"/>
      <dgm:spPr/>
    </dgm:pt>
    <dgm:pt modelId="{597B6456-FCA7-4746-BB6D-AB4B28F83A24}" type="pres">
      <dgm:prSet presAssocID="{CECCAB4C-8A88-49B2-B4BC-B37FEB9FC2CE}" presName="rootText" presStyleLbl="node2" presStyleIdx="1" presStyleCnt="3" custScaleX="114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8C4C5-E6C5-4C36-ACE4-D69B33C7F2DC}" type="pres">
      <dgm:prSet presAssocID="{CECCAB4C-8A88-49B2-B4BC-B37FEB9FC2CE}" presName="rootConnector" presStyleLbl="node2" presStyleIdx="1" presStyleCnt="3"/>
      <dgm:spPr/>
      <dgm:t>
        <a:bodyPr/>
        <a:lstStyle/>
        <a:p>
          <a:endParaRPr lang="ru-RU"/>
        </a:p>
      </dgm:t>
    </dgm:pt>
    <dgm:pt modelId="{3275A5AF-DA84-4267-A47F-950D963A1D3A}" type="pres">
      <dgm:prSet presAssocID="{CECCAB4C-8A88-49B2-B4BC-B37FEB9FC2CE}" presName="hierChild4" presStyleCnt="0"/>
      <dgm:spPr/>
    </dgm:pt>
    <dgm:pt modelId="{9B959FD8-F607-4515-ADE8-8F68E1FFF1BE}" type="pres">
      <dgm:prSet presAssocID="{44D718D7-6048-45B0-877A-FDF12ADE0A5B}" presName="Name37" presStyleLbl="parChTrans1D3" presStyleIdx="2" presStyleCnt="4"/>
      <dgm:spPr/>
      <dgm:t>
        <a:bodyPr/>
        <a:lstStyle/>
        <a:p>
          <a:endParaRPr lang="ru-RU"/>
        </a:p>
      </dgm:t>
    </dgm:pt>
    <dgm:pt modelId="{A2CE58A8-7F11-4A34-A888-73D982AEF636}" type="pres">
      <dgm:prSet presAssocID="{2482C71D-652A-4603-9673-793D976D2143}" presName="hierRoot2" presStyleCnt="0">
        <dgm:presLayoutVars>
          <dgm:hierBranch val="init"/>
        </dgm:presLayoutVars>
      </dgm:prSet>
      <dgm:spPr/>
    </dgm:pt>
    <dgm:pt modelId="{EB975376-69B6-4C1C-BE2E-AD6CF8ED9D78}" type="pres">
      <dgm:prSet presAssocID="{2482C71D-652A-4603-9673-793D976D2143}" presName="rootComposite" presStyleCnt="0"/>
      <dgm:spPr/>
    </dgm:pt>
    <dgm:pt modelId="{7E803034-54FD-46FE-A643-12D5B3B40E27}" type="pres">
      <dgm:prSet presAssocID="{2482C71D-652A-4603-9673-793D976D214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73DD7-62F5-4933-AA79-612B3E625739}" type="pres">
      <dgm:prSet presAssocID="{2482C71D-652A-4603-9673-793D976D2143}" presName="rootConnector" presStyleLbl="node3" presStyleIdx="2" presStyleCnt="4"/>
      <dgm:spPr/>
      <dgm:t>
        <a:bodyPr/>
        <a:lstStyle/>
        <a:p>
          <a:endParaRPr lang="ru-RU"/>
        </a:p>
      </dgm:t>
    </dgm:pt>
    <dgm:pt modelId="{9552A5CE-81FA-4A89-9630-0047B866B0BD}" type="pres">
      <dgm:prSet presAssocID="{2482C71D-652A-4603-9673-793D976D2143}" presName="hierChild4" presStyleCnt="0"/>
      <dgm:spPr/>
    </dgm:pt>
    <dgm:pt modelId="{1425F987-5014-4D0A-9F10-5899A0C48F7F}" type="pres">
      <dgm:prSet presAssocID="{A89AEE98-F634-4C01-BA2A-3D9265A1F8A8}" presName="Name37" presStyleLbl="parChTrans1D4" presStyleIdx="0" presStyleCnt="2"/>
      <dgm:spPr/>
      <dgm:t>
        <a:bodyPr/>
        <a:lstStyle/>
        <a:p>
          <a:endParaRPr lang="ru-RU"/>
        </a:p>
      </dgm:t>
    </dgm:pt>
    <dgm:pt modelId="{5C4DFF1A-EB7B-414A-BD2F-F8DE71C2980C}" type="pres">
      <dgm:prSet presAssocID="{4A587A80-D367-4E20-984F-7B4EC994B7BB}" presName="hierRoot2" presStyleCnt="0">
        <dgm:presLayoutVars>
          <dgm:hierBranch val="init"/>
        </dgm:presLayoutVars>
      </dgm:prSet>
      <dgm:spPr/>
    </dgm:pt>
    <dgm:pt modelId="{6FBBAAA5-A72B-4204-BF03-338E88E1F127}" type="pres">
      <dgm:prSet presAssocID="{4A587A80-D367-4E20-984F-7B4EC994B7BB}" presName="rootComposite" presStyleCnt="0"/>
      <dgm:spPr/>
    </dgm:pt>
    <dgm:pt modelId="{A5DB7A16-7B89-470E-A653-F83C8D5A4A4C}" type="pres">
      <dgm:prSet presAssocID="{4A587A80-D367-4E20-984F-7B4EC994B7BB}" presName="rootText" presStyleLbl="node4" presStyleIdx="0" presStyleCnt="2" custScaleX="87992" custLinFactNeighborX="3504" custLinFactNeighborY="-3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652BF-59AE-4FD4-B51B-CA201ADEA866}" type="pres">
      <dgm:prSet presAssocID="{4A587A80-D367-4E20-984F-7B4EC994B7BB}" presName="rootConnector" presStyleLbl="node4" presStyleIdx="0" presStyleCnt="2"/>
      <dgm:spPr/>
      <dgm:t>
        <a:bodyPr/>
        <a:lstStyle/>
        <a:p>
          <a:endParaRPr lang="ru-RU"/>
        </a:p>
      </dgm:t>
    </dgm:pt>
    <dgm:pt modelId="{5CEF0359-5B3B-42CE-9F8E-CF691F71CB27}" type="pres">
      <dgm:prSet presAssocID="{4A587A80-D367-4E20-984F-7B4EC994B7BB}" presName="hierChild4" presStyleCnt="0"/>
      <dgm:spPr/>
    </dgm:pt>
    <dgm:pt modelId="{AB1211C0-6042-44C5-99F4-A4E6851B2DA2}" type="pres">
      <dgm:prSet presAssocID="{4A587A80-D367-4E20-984F-7B4EC994B7BB}" presName="hierChild5" presStyleCnt="0"/>
      <dgm:spPr/>
    </dgm:pt>
    <dgm:pt modelId="{F71FC2DD-36FC-4468-BE74-9CFE9D423339}" type="pres">
      <dgm:prSet presAssocID="{2482C71D-652A-4603-9673-793D976D2143}" presName="hierChild5" presStyleCnt="0"/>
      <dgm:spPr/>
    </dgm:pt>
    <dgm:pt modelId="{65E9BE78-080F-40D1-916F-A1A31EF40DC4}" type="pres">
      <dgm:prSet presAssocID="{CECCAB4C-8A88-49B2-B4BC-B37FEB9FC2CE}" presName="hierChild5" presStyleCnt="0"/>
      <dgm:spPr/>
    </dgm:pt>
    <dgm:pt modelId="{C7887651-E58C-4906-946E-974AE38A3F71}" type="pres">
      <dgm:prSet presAssocID="{AE9674CA-48C9-451D-90DF-37415537A1F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E78DD0E-88DC-4272-AD6C-0C6A250F0738}" type="pres">
      <dgm:prSet presAssocID="{99E1F92D-3AA3-4565-B944-B94480198B96}" presName="hierRoot2" presStyleCnt="0">
        <dgm:presLayoutVars>
          <dgm:hierBranch val="init"/>
        </dgm:presLayoutVars>
      </dgm:prSet>
      <dgm:spPr/>
    </dgm:pt>
    <dgm:pt modelId="{104A2C15-A3BC-411D-8067-4D00C8C7CFBE}" type="pres">
      <dgm:prSet presAssocID="{99E1F92D-3AA3-4565-B944-B94480198B96}" presName="rootComposite" presStyleCnt="0"/>
      <dgm:spPr/>
    </dgm:pt>
    <dgm:pt modelId="{BC4909B3-8ED0-4683-9F69-1D1A1BBAADCC}" type="pres">
      <dgm:prSet presAssocID="{99E1F92D-3AA3-4565-B944-B94480198B9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6824F-C197-4F5B-81BE-11530D9C2A7D}" type="pres">
      <dgm:prSet presAssocID="{99E1F92D-3AA3-4565-B944-B94480198B96}" presName="rootConnector" presStyleLbl="node2" presStyleIdx="2" presStyleCnt="3"/>
      <dgm:spPr/>
      <dgm:t>
        <a:bodyPr/>
        <a:lstStyle/>
        <a:p>
          <a:endParaRPr lang="ru-RU"/>
        </a:p>
      </dgm:t>
    </dgm:pt>
    <dgm:pt modelId="{CB31A202-6B52-4F65-8A6B-A2032B1E8778}" type="pres">
      <dgm:prSet presAssocID="{99E1F92D-3AA3-4565-B944-B94480198B96}" presName="hierChild4" presStyleCnt="0"/>
      <dgm:spPr/>
    </dgm:pt>
    <dgm:pt modelId="{F09E91C9-5443-41B8-B374-4EF4040E97DB}" type="pres">
      <dgm:prSet presAssocID="{494D8744-0E02-42BE-B8E1-391E687C9A90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37A07E0-083C-4649-992C-E772AA2D5A5F}" type="pres">
      <dgm:prSet presAssocID="{85E06B6F-EFF5-42DD-A104-E02C085B4354}" presName="hierRoot2" presStyleCnt="0">
        <dgm:presLayoutVars>
          <dgm:hierBranch val="init"/>
        </dgm:presLayoutVars>
      </dgm:prSet>
      <dgm:spPr/>
    </dgm:pt>
    <dgm:pt modelId="{5EB6DC46-ED33-42BF-ADE7-6B91EF1568DA}" type="pres">
      <dgm:prSet presAssocID="{85E06B6F-EFF5-42DD-A104-E02C085B4354}" presName="rootComposite" presStyleCnt="0"/>
      <dgm:spPr/>
    </dgm:pt>
    <dgm:pt modelId="{98EF71F6-E42E-4ABE-B3BB-D5BFF208DDAE}" type="pres">
      <dgm:prSet presAssocID="{85E06B6F-EFF5-42DD-A104-E02C085B435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3A59EC-932B-4304-8528-90E12798CCBD}" type="pres">
      <dgm:prSet presAssocID="{85E06B6F-EFF5-42DD-A104-E02C085B4354}" presName="rootConnector" presStyleLbl="node3" presStyleIdx="3" presStyleCnt="4"/>
      <dgm:spPr/>
      <dgm:t>
        <a:bodyPr/>
        <a:lstStyle/>
        <a:p>
          <a:endParaRPr lang="ru-RU"/>
        </a:p>
      </dgm:t>
    </dgm:pt>
    <dgm:pt modelId="{C04B219C-4EF8-4B3B-8E0F-F109BCBB5F0D}" type="pres">
      <dgm:prSet presAssocID="{85E06B6F-EFF5-42DD-A104-E02C085B4354}" presName="hierChild4" presStyleCnt="0"/>
      <dgm:spPr/>
    </dgm:pt>
    <dgm:pt modelId="{391B2109-BBD9-4C48-88A1-E6833C71012D}" type="pres">
      <dgm:prSet presAssocID="{DC7E83FB-E07C-423D-98C1-825451CC3CAB}" presName="Name37" presStyleLbl="parChTrans1D4" presStyleIdx="1" presStyleCnt="2"/>
      <dgm:spPr/>
      <dgm:t>
        <a:bodyPr/>
        <a:lstStyle/>
        <a:p>
          <a:endParaRPr lang="ru-RU"/>
        </a:p>
      </dgm:t>
    </dgm:pt>
    <dgm:pt modelId="{EA8236F7-34E8-4031-8F1D-A5BC9884A186}" type="pres">
      <dgm:prSet presAssocID="{C8B9EFD0-C2CB-4755-8814-6A306D27059B}" presName="hierRoot2" presStyleCnt="0">
        <dgm:presLayoutVars>
          <dgm:hierBranch val="init"/>
        </dgm:presLayoutVars>
      </dgm:prSet>
      <dgm:spPr/>
    </dgm:pt>
    <dgm:pt modelId="{451941CA-9D29-426C-972E-2DA5650EC071}" type="pres">
      <dgm:prSet presAssocID="{C8B9EFD0-C2CB-4755-8814-6A306D27059B}" presName="rootComposite" presStyleCnt="0"/>
      <dgm:spPr/>
    </dgm:pt>
    <dgm:pt modelId="{7D748045-E63A-44F3-8C7A-8DA4ED80613C}" type="pres">
      <dgm:prSet presAssocID="{C8B9EFD0-C2CB-4755-8814-6A306D27059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47F28-1423-4AAB-A392-414B81765A11}" type="pres">
      <dgm:prSet presAssocID="{C8B9EFD0-C2CB-4755-8814-6A306D27059B}" presName="rootConnector" presStyleLbl="node4" presStyleIdx="1" presStyleCnt="2"/>
      <dgm:spPr/>
      <dgm:t>
        <a:bodyPr/>
        <a:lstStyle/>
        <a:p>
          <a:endParaRPr lang="ru-RU"/>
        </a:p>
      </dgm:t>
    </dgm:pt>
    <dgm:pt modelId="{9408784E-6250-439B-89E7-C701BDE1F083}" type="pres">
      <dgm:prSet presAssocID="{C8B9EFD0-C2CB-4755-8814-6A306D27059B}" presName="hierChild4" presStyleCnt="0"/>
      <dgm:spPr/>
    </dgm:pt>
    <dgm:pt modelId="{C999DE97-81B7-46CF-B999-D451BD4506A5}" type="pres">
      <dgm:prSet presAssocID="{C8B9EFD0-C2CB-4755-8814-6A306D27059B}" presName="hierChild5" presStyleCnt="0"/>
      <dgm:spPr/>
    </dgm:pt>
    <dgm:pt modelId="{6894BF55-E364-43A6-BE08-60E51C652491}" type="pres">
      <dgm:prSet presAssocID="{85E06B6F-EFF5-42DD-A104-E02C085B4354}" presName="hierChild5" presStyleCnt="0"/>
      <dgm:spPr/>
    </dgm:pt>
    <dgm:pt modelId="{984E1463-E481-40F4-A10F-F057BC9B9F29}" type="pres">
      <dgm:prSet presAssocID="{99E1F92D-3AA3-4565-B944-B94480198B96}" presName="hierChild5" presStyleCnt="0"/>
      <dgm:spPr/>
    </dgm:pt>
    <dgm:pt modelId="{67E1E01A-E409-4F21-9262-C6DDFB010A2B}" type="pres">
      <dgm:prSet presAssocID="{A54B2013-9C56-463F-90BD-7C6A3EE6D4B9}" presName="hierChild3" presStyleCnt="0"/>
      <dgm:spPr/>
    </dgm:pt>
  </dgm:ptLst>
  <dgm:cxnLst>
    <dgm:cxn modelId="{C6D0CBE3-5A81-4952-A4BC-14EED86D2F65}" type="presOf" srcId="{1D7856AD-7C05-479D-ABFC-F50F9AA51C1C}" destId="{D9511243-2022-4500-9A3D-F07961CD19CD}" srcOrd="0" destOrd="0" presId="urn:microsoft.com/office/officeart/2005/8/layout/orgChart1"/>
    <dgm:cxn modelId="{C4A5C9A6-5418-4A8E-AAA9-4C8833EBDEAE}" type="presOf" srcId="{99E1F92D-3AA3-4565-B944-B94480198B96}" destId="{BC4909B3-8ED0-4683-9F69-1D1A1BBAADCC}" srcOrd="0" destOrd="0" presId="urn:microsoft.com/office/officeart/2005/8/layout/orgChart1"/>
    <dgm:cxn modelId="{0B3A35D4-52B1-4F6E-9505-4E35CA913278}" srcId="{F052D5D2-9CC6-4214-B2D1-5E15DEC24379}" destId="{D200054A-97C0-4E43-9475-B61A5EA706F7}" srcOrd="0" destOrd="0" parTransId="{F6BBEA98-A676-4631-882F-FA041EB70D03}" sibTransId="{DF2702B3-CE44-42EF-A1BB-AB268020258A}"/>
    <dgm:cxn modelId="{F2C00CC5-13A0-4390-B085-C6EA59116B01}" type="presOf" srcId="{AE9674CA-48C9-451D-90DF-37415537A1F2}" destId="{C7887651-E58C-4906-946E-974AE38A3F71}" srcOrd="0" destOrd="0" presId="urn:microsoft.com/office/officeart/2005/8/layout/orgChart1"/>
    <dgm:cxn modelId="{44F38681-A433-47E7-AE7F-91271121005D}" srcId="{A54B2013-9C56-463F-90BD-7C6A3EE6D4B9}" destId="{F052D5D2-9CC6-4214-B2D1-5E15DEC24379}" srcOrd="0" destOrd="0" parTransId="{00391819-A133-4CD3-9B90-49F59166BA41}" sibTransId="{FF455D14-F9E7-41E5-977F-0635F240113A}"/>
    <dgm:cxn modelId="{1A7281E8-8403-4A37-832A-2008615CA91A}" type="presOf" srcId="{85E06B6F-EFF5-42DD-A104-E02C085B4354}" destId="{673A59EC-932B-4304-8528-90E12798CCBD}" srcOrd="1" destOrd="0" presId="urn:microsoft.com/office/officeart/2005/8/layout/orgChart1"/>
    <dgm:cxn modelId="{DF34F845-EC5C-4BC0-B4B4-5125507E85BE}" type="presOf" srcId="{D200054A-97C0-4E43-9475-B61A5EA706F7}" destId="{C29D922D-6DD2-4A81-BFF7-5CF87BEF649E}" srcOrd="1" destOrd="0" presId="urn:microsoft.com/office/officeart/2005/8/layout/orgChart1"/>
    <dgm:cxn modelId="{B5242BF6-C6F2-4DE9-8097-DE5E16F1EEC7}" type="presOf" srcId="{00391819-A133-4CD3-9B90-49F59166BA41}" destId="{1203A00D-DE1F-46FA-91D8-75CBF66EB503}" srcOrd="0" destOrd="0" presId="urn:microsoft.com/office/officeart/2005/8/layout/orgChart1"/>
    <dgm:cxn modelId="{53437009-B55C-482E-8670-DBB0E5EF6282}" type="presOf" srcId="{97A1B8B7-BD50-49CA-84A7-D5292C044E4A}" destId="{14B5BA3B-7D70-4B3A-8640-D564BEE27B13}" srcOrd="1" destOrd="0" presId="urn:microsoft.com/office/officeart/2005/8/layout/orgChart1"/>
    <dgm:cxn modelId="{02B26DDD-5EEF-45CB-9281-DA74A83C5DFD}" type="presOf" srcId="{2482C71D-652A-4603-9673-793D976D2143}" destId="{47673DD7-62F5-4933-AA79-612B3E625739}" srcOrd="1" destOrd="0" presId="urn:microsoft.com/office/officeart/2005/8/layout/orgChart1"/>
    <dgm:cxn modelId="{512EEAF9-E517-475A-A2F6-79A763C230B7}" srcId="{2482C71D-652A-4603-9673-793D976D2143}" destId="{4A587A80-D367-4E20-984F-7B4EC994B7BB}" srcOrd="0" destOrd="0" parTransId="{A89AEE98-F634-4C01-BA2A-3D9265A1F8A8}" sibTransId="{CC7133B7-51ED-4EF6-B530-0F9345D0C5EA}"/>
    <dgm:cxn modelId="{129EF898-2C25-4A8F-8BD5-3FCBC6F88A2C}" type="presOf" srcId="{C8B9EFD0-C2CB-4755-8814-6A306D27059B}" destId="{EDE47F28-1423-4AAB-A392-414B81765A11}" srcOrd="1" destOrd="0" presId="urn:microsoft.com/office/officeart/2005/8/layout/orgChart1"/>
    <dgm:cxn modelId="{99BD1725-3A29-4F4D-9BE4-F98F675B6A48}" srcId="{A54B2013-9C56-463F-90BD-7C6A3EE6D4B9}" destId="{CECCAB4C-8A88-49B2-B4BC-B37FEB9FC2CE}" srcOrd="1" destOrd="0" parTransId="{B9977B24-C04E-4229-9804-D6BA4FC99794}" sibTransId="{C571333A-9338-4864-AD9C-B6AF8E546C7F}"/>
    <dgm:cxn modelId="{E0463198-841D-4D95-AE3D-8F8168658D90}" type="presOf" srcId="{99E1F92D-3AA3-4565-B944-B94480198B96}" destId="{12D6824F-C197-4F5B-81BE-11530D9C2A7D}" srcOrd="1" destOrd="0" presId="urn:microsoft.com/office/officeart/2005/8/layout/orgChart1"/>
    <dgm:cxn modelId="{1877E83C-51DB-40D4-BED7-471A04B53E84}" type="presOf" srcId="{CECCAB4C-8A88-49B2-B4BC-B37FEB9FC2CE}" destId="{597B6456-FCA7-4746-BB6D-AB4B28F83A24}" srcOrd="0" destOrd="0" presId="urn:microsoft.com/office/officeart/2005/8/layout/orgChart1"/>
    <dgm:cxn modelId="{EFA9F124-F03C-43F0-B209-115A8FC47D5C}" type="presOf" srcId="{A89AEE98-F634-4C01-BA2A-3D9265A1F8A8}" destId="{1425F987-5014-4D0A-9F10-5899A0C48F7F}" srcOrd="0" destOrd="0" presId="urn:microsoft.com/office/officeart/2005/8/layout/orgChart1"/>
    <dgm:cxn modelId="{FFBC6473-D819-4CEE-B9A6-61B0610B0245}" type="presOf" srcId="{A54B2013-9C56-463F-90BD-7C6A3EE6D4B9}" destId="{A56A619F-93B0-4720-B1A8-BB45C467765D}" srcOrd="1" destOrd="0" presId="urn:microsoft.com/office/officeart/2005/8/layout/orgChart1"/>
    <dgm:cxn modelId="{4B7649EF-A9FB-409D-9639-69468D18CF61}" srcId="{F052D5D2-9CC6-4214-B2D1-5E15DEC24379}" destId="{97A1B8B7-BD50-49CA-84A7-D5292C044E4A}" srcOrd="1" destOrd="0" parTransId="{1D7856AD-7C05-479D-ABFC-F50F9AA51C1C}" sibTransId="{309C6878-1535-45C0-9FEA-F30483967538}"/>
    <dgm:cxn modelId="{A13A8AAA-E2BE-49C9-A457-E80EED10A1F2}" type="presOf" srcId="{D200054A-97C0-4E43-9475-B61A5EA706F7}" destId="{F2740372-B246-4A38-881D-5DF2BF0725C5}" srcOrd="0" destOrd="0" presId="urn:microsoft.com/office/officeart/2005/8/layout/orgChart1"/>
    <dgm:cxn modelId="{55C0DFCC-43E5-4EF2-B477-56816B1F1C15}" type="presOf" srcId="{4A587A80-D367-4E20-984F-7B4EC994B7BB}" destId="{4A3652BF-59AE-4FD4-B51B-CA201ADEA866}" srcOrd="1" destOrd="0" presId="urn:microsoft.com/office/officeart/2005/8/layout/orgChart1"/>
    <dgm:cxn modelId="{A9401EB5-559A-40A4-A380-DBF054BDF033}" srcId="{CECCAB4C-8A88-49B2-B4BC-B37FEB9FC2CE}" destId="{2482C71D-652A-4603-9673-793D976D2143}" srcOrd="0" destOrd="0" parTransId="{44D718D7-6048-45B0-877A-FDF12ADE0A5B}" sibTransId="{2CD0812F-F38B-4B35-B6BE-0B00CCACEFBD}"/>
    <dgm:cxn modelId="{C92B1798-393D-4827-8EF4-9903DE7C83E0}" type="presOf" srcId="{A54B2013-9C56-463F-90BD-7C6A3EE6D4B9}" destId="{82B3DF9F-D481-4A4B-A620-4BF2AD0BF60F}" srcOrd="0" destOrd="0" presId="urn:microsoft.com/office/officeart/2005/8/layout/orgChart1"/>
    <dgm:cxn modelId="{A1C0AC57-6188-4EFB-BDE1-5EEAC2633240}" type="presOf" srcId="{8C8C3A02-EC22-40DB-910F-7A0A8BC1D829}" destId="{3E528837-A3EC-402E-90B9-2E2738A5C2FF}" srcOrd="0" destOrd="0" presId="urn:microsoft.com/office/officeart/2005/8/layout/orgChart1"/>
    <dgm:cxn modelId="{EA0CACE2-6380-4414-AD03-FE7E4E831158}" type="presOf" srcId="{CECCAB4C-8A88-49B2-B4BC-B37FEB9FC2CE}" destId="{7E78C4C5-E6C5-4C36-ACE4-D69B33C7F2DC}" srcOrd="1" destOrd="0" presId="urn:microsoft.com/office/officeart/2005/8/layout/orgChart1"/>
    <dgm:cxn modelId="{CAD6FC98-23D8-4830-813E-F807EC496530}" type="presOf" srcId="{2482C71D-652A-4603-9673-793D976D2143}" destId="{7E803034-54FD-46FE-A643-12D5B3B40E27}" srcOrd="0" destOrd="0" presId="urn:microsoft.com/office/officeart/2005/8/layout/orgChart1"/>
    <dgm:cxn modelId="{55D94CA1-3312-4AA6-B20B-BED97B71130D}" type="presOf" srcId="{F052D5D2-9CC6-4214-B2D1-5E15DEC24379}" destId="{7233BB67-A102-4245-A746-B3C505EC7C4B}" srcOrd="1" destOrd="0" presId="urn:microsoft.com/office/officeart/2005/8/layout/orgChart1"/>
    <dgm:cxn modelId="{ED0E27D8-8491-4F7B-B10F-7E08BEE43CF3}" type="presOf" srcId="{F052D5D2-9CC6-4214-B2D1-5E15DEC24379}" destId="{0D74DD1C-F105-4E18-9AF5-58D843B0CA66}" srcOrd="0" destOrd="0" presId="urn:microsoft.com/office/officeart/2005/8/layout/orgChart1"/>
    <dgm:cxn modelId="{8F9EF9EC-C4CA-47D9-92A2-EE50CF91A40A}" type="presOf" srcId="{494D8744-0E02-42BE-B8E1-391E687C9A90}" destId="{F09E91C9-5443-41B8-B374-4EF4040E97DB}" srcOrd="0" destOrd="0" presId="urn:microsoft.com/office/officeart/2005/8/layout/orgChart1"/>
    <dgm:cxn modelId="{C16AB0BF-9374-445E-8047-AC683447F043}" type="presOf" srcId="{85E06B6F-EFF5-42DD-A104-E02C085B4354}" destId="{98EF71F6-E42E-4ABE-B3BB-D5BFF208DDAE}" srcOrd="0" destOrd="0" presId="urn:microsoft.com/office/officeart/2005/8/layout/orgChart1"/>
    <dgm:cxn modelId="{B44D8379-7656-4A4A-BFEA-E25013541002}" type="presOf" srcId="{4A587A80-D367-4E20-984F-7B4EC994B7BB}" destId="{A5DB7A16-7B89-470E-A653-F83C8D5A4A4C}" srcOrd="0" destOrd="0" presId="urn:microsoft.com/office/officeart/2005/8/layout/orgChart1"/>
    <dgm:cxn modelId="{D38466DE-6560-4C42-B091-099B68CB29E1}" srcId="{A54B2013-9C56-463F-90BD-7C6A3EE6D4B9}" destId="{99E1F92D-3AA3-4565-B944-B94480198B96}" srcOrd="2" destOrd="0" parTransId="{AE9674CA-48C9-451D-90DF-37415537A1F2}" sibTransId="{F131B7E0-3247-4879-B48E-1052B8D51E12}"/>
    <dgm:cxn modelId="{88D8E4ED-913B-46C4-9A9D-F05D7CE0152E}" srcId="{85E06B6F-EFF5-42DD-A104-E02C085B4354}" destId="{C8B9EFD0-C2CB-4755-8814-6A306D27059B}" srcOrd="0" destOrd="0" parTransId="{DC7E83FB-E07C-423D-98C1-825451CC3CAB}" sibTransId="{F02B8557-E587-427A-8313-9F418C1C2658}"/>
    <dgm:cxn modelId="{9B400875-08CF-4CC0-B972-86CC6079C16E}" srcId="{8C8C3A02-EC22-40DB-910F-7A0A8BC1D829}" destId="{A54B2013-9C56-463F-90BD-7C6A3EE6D4B9}" srcOrd="0" destOrd="0" parTransId="{CDA87470-5EF7-4DBE-AEF6-A0BF6F517C88}" sibTransId="{32B16F5E-8752-4C3D-A1B8-96D6A4B58228}"/>
    <dgm:cxn modelId="{C0F9AB9B-FCFE-4B9A-B64A-C4C30C7DA958}" type="presOf" srcId="{B9977B24-C04E-4229-9804-D6BA4FC99794}" destId="{432DE077-4954-42DB-927A-88817913045B}" srcOrd="0" destOrd="0" presId="urn:microsoft.com/office/officeart/2005/8/layout/orgChart1"/>
    <dgm:cxn modelId="{2AE525B5-EB40-46B6-BABC-4F9363F7387E}" srcId="{99E1F92D-3AA3-4565-B944-B94480198B96}" destId="{85E06B6F-EFF5-42DD-A104-E02C085B4354}" srcOrd="0" destOrd="0" parTransId="{494D8744-0E02-42BE-B8E1-391E687C9A90}" sibTransId="{7B70C850-FC4A-482B-BE78-C936CE540091}"/>
    <dgm:cxn modelId="{485D842B-90B5-40F9-9049-710151D81FE8}" type="presOf" srcId="{F6BBEA98-A676-4631-882F-FA041EB70D03}" destId="{8F1048E9-FC5B-40A1-886D-8BFFAEE21E31}" srcOrd="0" destOrd="0" presId="urn:microsoft.com/office/officeart/2005/8/layout/orgChart1"/>
    <dgm:cxn modelId="{547BF9E6-7AB1-490D-827C-836E5F7CCD7F}" type="presOf" srcId="{DC7E83FB-E07C-423D-98C1-825451CC3CAB}" destId="{391B2109-BBD9-4C48-88A1-E6833C71012D}" srcOrd="0" destOrd="0" presId="urn:microsoft.com/office/officeart/2005/8/layout/orgChart1"/>
    <dgm:cxn modelId="{CE6E9510-69B1-4705-B05E-BC538CCBE260}" type="presOf" srcId="{C8B9EFD0-C2CB-4755-8814-6A306D27059B}" destId="{7D748045-E63A-44F3-8C7A-8DA4ED80613C}" srcOrd="0" destOrd="0" presId="urn:microsoft.com/office/officeart/2005/8/layout/orgChart1"/>
    <dgm:cxn modelId="{C3863D40-2BA7-4392-962D-0E4D27EBE59A}" type="presOf" srcId="{44D718D7-6048-45B0-877A-FDF12ADE0A5B}" destId="{9B959FD8-F607-4515-ADE8-8F68E1FFF1BE}" srcOrd="0" destOrd="0" presId="urn:microsoft.com/office/officeart/2005/8/layout/orgChart1"/>
    <dgm:cxn modelId="{43B90DDB-A57A-40D4-BB48-64D7790CC0D4}" type="presOf" srcId="{97A1B8B7-BD50-49CA-84A7-D5292C044E4A}" destId="{2DD6DFDD-B1A7-4C0E-8C08-AA6A7FD2E221}" srcOrd="0" destOrd="0" presId="urn:microsoft.com/office/officeart/2005/8/layout/orgChart1"/>
    <dgm:cxn modelId="{A7069BA4-228A-4842-8566-8B2FEB4C5C8B}" type="presParOf" srcId="{3E528837-A3EC-402E-90B9-2E2738A5C2FF}" destId="{9AA3E458-BD0F-4521-99B5-2E4FD1168308}" srcOrd="0" destOrd="0" presId="urn:microsoft.com/office/officeart/2005/8/layout/orgChart1"/>
    <dgm:cxn modelId="{5949515B-65BE-4F6B-9E2F-73B7818825BB}" type="presParOf" srcId="{9AA3E458-BD0F-4521-99B5-2E4FD1168308}" destId="{ACF73277-683C-465B-A69C-0B9C9C1847D8}" srcOrd="0" destOrd="0" presId="urn:microsoft.com/office/officeart/2005/8/layout/orgChart1"/>
    <dgm:cxn modelId="{9D7DB97A-8D2E-485A-8888-3E1A192491DC}" type="presParOf" srcId="{ACF73277-683C-465B-A69C-0B9C9C1847D8}" destId="{82B3DF9F-D481-4A4B-A620-4BF2AD0BF60F}" srcOrd="0" destOrd="0" presId="urn:microsoft.com/office/officeart/2005/8/layout/orgChart1"/>
    <dgm:cxn modelId="{6117E206-5E98-4C18-A313-5C7AFB6E1FBC}" type="presParOf" srcId="{ACF73277-683C-465B-A69C-0B9C9C1847D8}" destId="{A56A619F-93B0-4720-B1A8-BB45C467765D}" srcOrd="1" destOrd="0" presId="urn:microsoft.com/office/officeart/2005/8/layout/orgChart1"/>
    <dgm:cxn modelId="{025AB3AD-FF57-4E8F-92EE-E57266ED73F7}" type="presParOf" srcId="{9AA3E458-BD0F-4521-99B5-2E4FD1168308}" destId="{7C982479-9E2F-4B5E-A786-3EF499507E16}" srcOrd="1" destOrd="0" presId="urn:microsoft.com/office/officeart/2005/8/layout/orgChart1"/>
    <dgm:cxn modelId="{DCB27865-F982-42DC-A67E-E7A3D1D7FD84}" type="presParOf" srcId="{7C982479-9E2F-4B5E-A786-3EF499507E16}" destId="{1203A00D-DE1F-46FA-91D8-75CBF66EB503}" srcOrd="0" destOrd="0" presId="urn:microsoft.com/office/officeart/2005/8/layout/orgChart1"/>
    <dgm:cxn modelId="{518355A2-6D9E-40FB-81CC-BEE444770F55}" type="presParOf" srcId="{7C982479-9E2F-4B5E-A786-3EF499507E16}" destId="{0FFC8E5D-A3AA-4CF9-BA37-4EAD1B56DFB9}" srcOrd="1" destOrd="0" presId="urn:microsoft.com/office/officeart/2005/8/layout/orgChart1"/>
    <dgm:cxn modelId="{0BE86FBA-45C4-430C-B33E-E7B2F4F2C304}" type="presParOf" srcId="{0FFC8E5D-A3AA-4CF9-BA37-4EAD1B56DFB9}" destId="{A159B8D6-792A-42DA-A8D1-FEF662B83B02}" srcOrd="0" destOrd="0" presId="urn:microsoft.com/office/officeart/2005/8/layout/orgChart1"/>
    <dgm:cxn modelId="{82F26DE2-226C-4797-9A81-FE2F64D32FA9}" type="presParOf" srcId="{A159B8D6-792A-42DA-A8D1-FEF662B83B02}" destId="{0D74DD1C-F105-4E18-9AF5-58D843B0CA66}" srcOrd="0" destOrd="0" presId="urn:microsoft.com/office/officeart/2005/8/layout/orgChart1"/>
    <dgm:cxn modelId="{33A17500-76AE-44F1-BA50-A59AC3601B8D}" type="presParOf" srcId="{A159B8D6-792A-42DA-A8D1-FEF662B83B02}" destId="{7233BB67-A102-4245-A746-B3C505EC7C4B}" srcOrd="1" destOrd="0" presId="urn:microsoft.com/office/officeart/2005/8/layout/orgChart1"/>
    <dgm:cxn modelId="{7FC451CC-D10A-46DC-AE14-DF476C5D34A2}" type="presParOf" srcId="{0FFC8E5D-A3AA-4CF9-BA37-4EAD1B56DFB9}" destId="{80F5631E-AE20-4350-954A-0AD0EC2DE3E6}" srcOrd="1" destOrd="0" presId="urn:microsoft.com/office/officeart/2005/8/layout/orgChart1"/>
    <dgm:cxn modelId="{B5326DB8-7695-4020-BD27-8F1446AEAB53}" type="presParOf" srcId="{80F5631E-AE20-4350-954A-0AD0EC2DE3E6}" destId="{8F1048E9-FC5B-40A1-886D-8BFFAEE21E31}" srcOrd="0" destOrd="0" presId="urn:microsoft.com/office/officeart/2005/8/layout/orgChart1"/>
    <dgm:cxn modelId="{2E8858B7-08F3-4E60-9786-3400609B8307}" type="presParOf" srcId="{80F5631E-AE20-4350-954A-0AD0EC2DE3E6}" destId="{3CD258A7-CD54-4194-B491-89D10091AC93}" srcOrd="1" destOrd="0" presId="urn:microsoft.com/office/officeart/2005/8/layout/orgChart1"/>
    <dgm:cxn modelId="{9EE164F4-8165-47C5-B003-7A7F325AAFF4}" type="presParOf" srcId="{3CD258A7-CD54-4194-B491-89D10091AC93}" destId="{67EFD325-B79E-4F61-8D80-62EAEAB49854}" srcOrd="0" destOrd="0" presId="urn:microsoft.com/office/officeart/2005/8/layout/orgChart1"/>
    <dgm:cxn modelId="{527B8B07-2F97-4D1B-AD08-35ECA0360DF1}" type="presParOf" srcId="{67EFD325-B79E-4F61-8D80-62EAEAB49854}" destId="{F2740372-B246-4A38-881D-5DF2BF0725C5}" srcOrd="0" destOrd="0" presId="urn:microsoft.com/office/officeart/2005/8/layout/orgChart1"/>
    <dgm:cxn modelId="{3A56E6B7-60F8-4FAB-8F35-B7B5ADEB4614}" type="presParOf" srcId="{67EFD325-B79E-4F61-8D80-62EAEAB49854}" destId="{C29D922D-6DD2-4A81-BFF7-5CF87BEF649E}" srcOrd="1" destOrd="0" presId="urn:microsoft.com/office/officeart/2005/8/layout/orgChart1"/>
    <dgm:cxn modelId="{EEDB4F99-84B5-43AA-BBB4-883523DEEF52}" type="presParOf" srcId="{3CD258A7-CD54-4194-B491-89D10091AC93}" destId="{C9B6C5B9-82FF-45CA-B73B-40E054792C00}" srcOrd="1" destOrd="0" presId="urn:microsoft.com/office/officeart/2005/8/layout/orgChart1"/>
    <dgm:cxn modelId="{4B5839E6-6086-4D0F-BCED-AD943116B88D}" type="presParOf" srcId="{3CD258A7-CD54-4194-B491-89D10091AC93}" destId="{36B52377-A2C3-4B9A-9D91-AD60B8D11E2D}" srcOrd="2" destOrd="0" presId="urn:microsoft.com/office/officeart/2005/8/layout/orgChart1"/>
    <dgm:cxn modelId="{B3CCB762-3804-4EC6-83BD-0C84AFAA9D25}" type="presParOf" srcId="{80F5631E-AE20-4350-954A-0AD0EC2DE3E6}" destId="{D9511243-2022-4500-9A3D-F07961CD19CD}" srcOrd="2" destOrd="0" presId="urn:microsoft.com/office/officeart/2005/8/layout/orgChart1"/>
    <dgm:cxn modelId="{FD38CB88-BFDE-41B4-A1F4-4F0B02211D09}" type="presParOf" srcId="{80F5631E-AE20-4350-954A-0AD0EC2DE3E6}" destId="{807CE949-B397-4F58-92D3-621FF81980B8}" srcOrd="3" destOrd="0" presId="urn:microsoft.com/office/officeart/2005/8/layout/orgChart1"/>
    <dgm:cxn modelId="{C51A358D-EA7E-4081-A151-8A2A0ACBD2EA}" type="presParOf" srcId="{807CE949-B397-4F58-92D3-621FF81980B8}" destId="{462AC20C-71A3-427F-8356-7C3C5E00BA36}" srcOrd="0" destOrd="0" presId="urn:microsoft.com/office/officeart/2005/8/layout/orgChart1"/>
    <dgm:cxn modelId="{DD247A2E-8802-4A4D-8A92-1C23E18E6477}" type="presParOf" srcId="{462AC20C-71A3-427F-8356-7C3C5E00BA36}" destId="{2DD6DFDD-B1A7-4C0E-8C08-AA6A7FD2E221}" srcOrd="0" destOrd="0" presId="urn:microsoft.com/office/officeart/2005/8/layout/orgChart1"/>
    <dgm:cxn modelId="{EDEBF136-7DE8-4FE7-BA5A-3E20D1CF888D}" type="presParOf" srcId="{462AC20C-71A3-427F-8356-7C3C5E00BA36}" destId="{14B5BA3B-7D70-4B3A-8640-D564BEE27B13}" srcOrd="1" destOrd="0" presId="urn:microsoft.com/office/officeart/2005/8/layout/orgChart1"/>
    <dgm:cxn modelId="{2E07E620-207C-4AA1-A165-D6D8B98EF69C}" type="presParOf" srcId="{807CE949-B397-4F58-92D3-621FF81980B8}" destId="{E5235ECA-792B-4C7A-B507-4EBBF63AAED9}" srcOrd="1" destOrd="0" presId="urn:microsoft.com/office/officeart/2005/8/layout/orgChart1"/>
    <dgm:cxn modelId="{1A8A645B-0835-4A72-B755-C5D021F9D4D1}" type="presParOf" srcId="{807CE949-B397-4F58-92D3-621FF81980B8}" destId="{998ADE83-B9E6-4A42-8B20-648CEDC7699E}" srcOrd="2" destOrd="0" presId="urn:microsoft.com/office/officeart/2005/8/layout/orgChart1"/>
    <dgm:cxn modelId="{7EFCD851-C6AD-4463-BDB8-580FECEC3C72}" type="presParOf" srcId="{0FFC8E5D-A3AA-4CF9-BA37-4EAD1B56DFB9}" destId="{25E8E390-D0A1-433F-944D-163F42A2D62F}" srcOrd="2" destOrd="0" presId="urn:microsoft.com/office/officeart/2005/8/layout/orgChart1"/>
    <dgm:cxn modelId="{73E937BE-A5C7-4ACD-ABD0-1AA79C474DB8}" type="presParOf" srcId="{7C982479-9E2F-4B5E-A786-3EF499507E16}" destId="{432DE077-4954-42DB-927A-88817913045B}" srcOrd="2" destOrd="0" presId="urn:microsoft.com/office/officeart/2005/8/layout/orgChart1"/>
    <dgm:cxn modelId="{95E6889C-1B3A-4E53-9EDD-8C868E92FE6C}" type="presParOf" srcId="{7C982479-9E2F-4B5E-A786-3EF499507E16}" destId="{13543F59-CCED-4AEF-B05C-D113135CC1D9}" srcOrd="3" destOrd="0" presId="urn:microsoft.com/office/officeart/2005/8/layout/orgChart1"/>
    <dgm:cxn modelId="{E66D0EF5-7B7D-4846-9BD4-76C38C503B52}" type="presParOf" srcId="{13543F59-CCED-4AEF-B05C-D113135CC1D9}" destId="{B521BBC4-2BD9-4D45-A399-36E0927E385F}" srcOrd="0" destOrd="0" presId="urn:microsoft.com/office/officeart/2005/8/layout/orgChart1"/>
    <dgm:cxn modelId="{2EC63978-5A92-4005-9B61-AE0FEC9852E0}" type="presParOf" srcId="{B521BBC4-2BD9-4D45-A399-36E0927E385F}" destId="{597B6456-FCA7-4746-BB6D-AB4B28F83A24}" srcOrd="0" destOrd="0" presId="urn:microsoft.com/office/officeart/2005/8/layout/orgChart1"/>
    <dgm:cxn modelId="{3C00255D-0223-4FC6-A3F3-B55185B57582}" type="presParOf" srcId="{B521BBC4-2BD9-4D45-A399-36E0927E385F}" destId="{7E78C4C5-E6C5-4C36-ACE4-D69B33C7F2DC}" srcOrd="1" destOrd="0" presId="urn:microsoft.com/office/officeart/2005/8/layout/orgChart1"/>
    <dgm:cxn modelId="{8D0A2263-71A0-48FD-9847-3FD5C3D206EB}" type="presParOf" srcId="{13543F59-CCED-4AEF-B05C-D113135CC1D9}" destId="{3275A5AF-DA84-4267-A47F-950D963A1D3A}" srcOrd="1" destOrd="0" presId="urn:microsoft.com/office/officeart/2005/8/layout/orgChart1"/>
    <dgm:cxn modelId="{5A4319A7-8938-4E16-968E-50F4B3D636E5}" type="presParOf" srcId="{3275A5AF-DA84-4267-A47F-950D963A1D3A}" destId="{9B959FD8-F607-4515-ADE8-8F68E1FFF1BE}" srcOrd="0" destOrd="0" presId="urn:microsoft.com/office/officeart/2005/8/layout/orgChart1"/>
    <dgm:cxn modelId="{FB8B09B6-377B-45D1-BCAB-B0B81CF8E5CC}" type="presParOf" srcId="{3275A5AF-DA84-4267-A47F-950D963A1D3A}" destId="{A2CE58A8-7F11-4A34-A888-73D982AEF636}" srcOrd="1" destOrd="0" presId="urn:microsoft.com/office/officeart/2005/8/layout/orgChart1"/>
    <dgm:cxn modelId="{00EB67CC-B448-4C51-AB2A-878B6C9C0A8B}" type="presParOf" srcId="{A2CE58A8-7F11-4A34-A888-73D982AEF636}" destId="{EB975376-69B6-4C1C-BE2E-AD6CF8ED9D78}" srcOrd="0" destOrd="0" presId="urn:microsoft.com/office/officeart/2005/8/layout/orgChart1"/>
    <dgm:cxn modelId="{A3433AEA-283F-48D1-8318-C834407988D1}" type="presParOf" srcId="{EB975376-69B6-4C1C-BE2E-AD6CF8ED9D78}" destId="{7E803034-54FD-46FE-A643-12D5B3B40E27}" srcOrd="0" destOrd="0" presId="urn:microsoft.com/office/officeart/2005/8/layout/orgChart1"/>
    <dgm:cxn modelId="{10769A95-C3A9-498A-8FF7-316A923DB7C1}" type="presParOf" srcId="{EB975376-69B6-4C1C-BE2E-AD6CF8ED9D78}" destId="{47673DD7-62F5-4933-AA79-612B3E625739}" srcOrd="1" destOrd="0" presId="urn:microsoft.com/office/officeart/2005/8/layout/orgChart1"/>
    <dgm:cxn modelId="{D753F8D1-D15B-4213-9CDE-A4A141E59B8B}" type="presParOf" srcId="{A2CE58A8-7F11-4A34-A888-73D982AEF636}" destId="{9552A5CE-81FA-4A89-9630-0047B866B0BD}" srcOrd="1" destOrd="0" presId="urn:microsoft.com/office/officeart/2005/8/layout/orgChart1"/>
    <dgm:cxn modelId="{007097EC-17BC-4A12-8D20-7419F6807FF4}" type="presParOf" srcId="{9552A5CE-81FA-4A89-9630-0047B866B0BD}" destId="{1425F987-5014-4D0A-9F10-5899A0C48F7F}" srcOrd="0" destOrd="0" presId="urn:microsoft.com/office/officeart/2005/8/layout/orgChart1"/>
    <dgm:cxn modelId="{23C1FF74-FF2D-4C65-AD30-D1A459CE0AE5}" type="presParOf" srcId="{9552A5CE-81FA-4A89-9630-0047B866B0BD}" destId="{5C4DFF1A-EB7B-414A-BD2F-F8DE71C2980C}" srcOrd="1" destOrd="0" presId="urn:microsoft.com/office/officeart/2005/8/layout/orgChart1"/>
    <dgm:cxn modelId="{ED8C6F50-4597-4B30-9960-4156120F87B8}" type="presParOf" srcId="{5C4DFF1A-EB7B-414A-BD2F-F8DE71C2980C}" destId="{6FBBAAA5-A72B-4204-BF03-338E88E1F127}" srcOrd="0" destOrd="0" presId="urn:microsoft.com/office/officeart/2005/8/layout/orgChart1"/>
    <dgm:cxn modelId="{721721BC-E656-4B2B-8DC5-5D5B48157BBE}" type="presParOf" srcId="{6FBBAAA5-A72B-4204-BF03-338E88E1F127}" destId="{A5DB7A16-7B89-470E-A653-F83C8D5A4A4C}" srcOrd="0" destOrd="0" presId="urn:microsoft.com/office/officeart/2005/8/layout/orgChart1"/>
    <dgm:cxn modelId="{2FD8CDF2-BD34-48D0-8ED0-1C58A5FA55D3}" type="presParOf" srcId="{6FBBAAA5-A72B-4204-BF03-338E88E1F127}" destId="{4A3652BF-59AE-4FD4-B51B-CA201ADEA866}" srcOrd="1" destOrd="0" presId="urn:microsoft.com/office/officeart/2005/8/layout/orgChart1"/>
    <dgm:cxn modelId="{75181A86-6623-472C-9C71-1B368661D73A}" type="presParOf" srcId="{5C4DFF1A-EB7B-414A-BD2F-F8DE71C2980C}" destId="{5CEF0359-5B3B-42CE-9F8E-CF691F71CB27}" srcOrd="1" destOrd="0" presId="urn:microsoft.com/office/officeart/2005/8/layout/orgChart1"/>
    <dgm:cxn modelId="{39AC7A1E-673E-4000-8F87-B890F837CEC9}" type="presParOf" srcId="{5C4DFF1A-EB7B-414A-BD2F-F8DE71C2980C}" destId="{AB1211C0-6042-44C5-99F4-A4E6851B2DA2}" srcOrd="2" destOrd="0" presId="urn:microsoft.com/office/officeart/2005/8/layout/orgChart1"/>
    <dgm:cxn modelId="{DA758C98-312F-45E2-B341-B60682F45D28}" type="presParOf" srcId="{A2CE58A8-7F11-4A34-A888-73D982AEF636}" destId="{F71FC2DD-36FC-4468-BE74-9CFE9D423339}" srcOrd="2" destOrd="0" presId="urn:microsoft.com/office/officeart/2005/8/layout/orgChart1"/>
    <dgm:cxn modelId="{4E164501-A679-416F-9CB6-5370847E13A1}" type="presParOf" srcId="{13543F59-CCED-4AEF-B05C-D113135CC1D9}" destId="{65E9BE78-080F-40D1-916F-A1A31EF40DC4}" srcOrd="2" destOrd="0" presId="urn:microsoft.com/office/officeart/2005/8/layout/orgChart1"/>
    <dgm:cxn modelId="{2AD95F78-2E86-4EE2-BB0C-F9DFBECFD43F}" type="presParOf" srcId="{7C982479-9E2F-4B5E-A786-3EF499507E16}" destId="{C7887651-E58C-4906-946E-974AE38A3F71}" srcOrd="4" destOrd="0" presId="urn:microsoft.com/office/officeart/2005/8/layout/orgChart1"/>
    <dgm:cxn modelId="{DD33C49A-CE6F-4959-A885-CBFB79B5D541}" type="presParOf" srcId="{7C982479-9E2F-4B5E-A786-3EF499507E16}" destId="{AE78DD0E-88DC-4272-AD6C-0C6A250F0738}" srcOrd="5" destOrd="0" presId="urn:microsoft.com/office/officeart/2005/8/layout/orgChart1"/>
    <dgm:cxn modelId="{0399F587-CBCF-402E-A437-94D4D18A828B}" type="presParOf" srcId="{AE78DD0E-88DC-4272-AD6C-0C6A250F0738}" destId="{104A2C15-A3BC-411D-8067-4D00C8C7CFBE}" srcOrd="0" destOrd="0" presId="urn:microsoft.com/office/officeart/2005/8/layout/orgChart1"/>
    <dgm:cxn modelId="{133E71F3-249C-4AE1-95E9-6691BB022308}" type="presParOf" srcId="{104A2C15-A3BC-411D-8067-4D00C8C7CFBE}" destId="{BC4909B3-8ED0-4683-9F69-1D1A1BBAADCC}" srcOrd="0" destOrd="0" presId="urn:microsoft.com/office/officeart/2005/8/layout/orgChart1"/>
    <dgm:cxn modelId="{7A94898B-2DED-49E1-8C7E-080B1C9A70E1}" type="presParOf" srcId="{104A2C15-A3BC-411D-8067-4D00C8C7CFBE}" destId="{12D6824F-C197-4F5B-81BE-11530D9C2A7D}" srcOrd="1" destOrd="0" presId="urn:microsoft.com/office/officeart/2005/8/layout/orgChart1"/>
    <dgm:cxn modelId="{C222C13D-C73E-4C11-B517-BACFDD8132C1}" type="presParOf" srcId="{AE78DD0E-88DC-4272-AD6C-0C6A250F0738}" destId="{CB31A202-6B52-4F65-8A6B-A2032B1E8778}" srcOrd="1" destOrd="0" presId="urn:microsoft.com/office/officeart/2005/8/layout/orgChart1"/>
    <dgm:cxn modelId="{3120096E-1C3A-4B46-BB46-4C4AC7AECCE7}" type="presParOf" srcId="{CB31A202-6B52-4F65-8A6B-A2032B1E8778}" destId="{F09E91C9-5443-41B8-B374-4EF4040E97DB}" srcOrd="0" destOrd="0" presId="urn:microsoft.com/office/officeart/2005/8/layout/orgChart1"/>
    <dgm:cxn modelId="{04B7F0E2-DFA2-4AF4-B1B8-AAE1538AF3A1}" type="presParOf" srcId="{CB31A202-6B52-4F65-8A6B-A2032B1E8778}" destId="{737A07E0-083C-4649-992C-E772AA2D5A5F}" srcOrd="1" destOrd="0" presId="urn:microsoft.com/office/officeart/2005/8/layout/orgChart1"/>
    <dgm:cxn modelId="{526F4133-447E-4844-BA74-F496749DD403}" type="presParOf" srcId="{737A07E0-083C-4649-992C-E772AA2D5A5F}" destId="{5EB6DC46-ED33-42BF-ADE7-6B91EF1568DA}" srcOrd="0" destOrd="0" presId="urn:microsoft.com/office/officeart/2005/8/layout/orgChart1"/>
    <dgm:cxn modelId="{26EF550C-7EA1-439F-ABF9-CDBC8E36A344}" type="presParOf" srcId="{5EB6DC46-ED33-42BF-ADE7-6B91EF1568DA}" destId="{98EF71F6-E42E-4ABE-B3BB-D5BFF208DDAE}" srcOrd="0" destOrd="0" presId="urn:microsoft.com/office/officeart/2005/8/layout/orgChart1"/>
    <dgm:cxn modelId="{4204E655-1278-4C56-8A55-388EADBEDE7E}" type="presParOf" srcId="{5EB6DC46-ED33-42BF-ADE7-6B91EF1568DA}" destId="{673A59EC-932B-4304-8528-90E12798CCBD}" srcOrd="1" destOrd="0" presId="urn:microsoft.com/office/officeart/2005/8/layout/orgChart1"/>
    <dgm:cxn modelId="{5B1343D0-2604-4E75-A68A-00C5048D424A}" type="presParOf" srcId="{737A07E0-083C-4649-992C-E772AA2D5A5F}" destId="{C04B219C-4EF8-4B3B-8E0F-F109BCBB5F0D}" srcOrd="1" destOrd="0" presId="urn:microsoft.com/office/officeart/2005/8/layout/orgChart1"/>
    <dgm:cxn modelId="{EACA87CE-A7CD-42C8-B48D-2F5F95BC82D4}" type="presParOf" srcId="{C04B219C-4EF8-4B3B-8E0F-F109BCBB5F0D}" destId="{391B2109-BBD9-4C48-88A1-E6833C71012D}" srcOrd="0" destOrd="0" presId="urn:microsoft.com/office/officeart/2005/8/layout/orgChart1"/>
    <dgm:cxn modelId="{EAABB06F-8629-4E7F-91AF-6373BE825E90}" type="presParOf" srcId="{C04B219C-4EF8-4B3B-8E0F-F109BCBB5F0D}" destId="{EA8236F7-34E8-4031-8F1D-A5BC9884A186}" srcOrd="1" destOrd="0" presId="urn:microsoft.com/office/officeart/2005/8/layout/orgChart1"/>
    <dgm:cxn modelId="{BFE18C5E-EE6F-4733-B59B-E05BCE216777}" type="presParOf" srcId="{EA8236F7-34E8-4031-8F1D-A5BC9884A186}" destId="{451941CA-9D29-426C-972E-2DA5650EC071}" srcOrd="0" destOrd="0" presId="urn:microsoft.com/office/officeart/2005/8/layout/orgChart1"/>
    <dgm:cxn modelId="{9330C42A-8868-4B57-B1CD-4889C4B0F658}" type="presParOf" srcId="{451941CA-9D29-426C-972E-2DA5650EC071}" destId="{7D748045-E63A-44F3-8C7A-8DA4ED80613C}" srcOrd="0" destOrd="0" presId="urn:microsoft.com/office/officeart/2005/8/layout/orgChart1"/>
    <dgm:cxn modelId="{E6ADF4EA-3E29-4755-B808-A5C157237E98}" type="presParOf" srcId="{451941CA-9D29-426C-972E-2DA5650EC071}" destId="{EDE47F28-1423-4AAB-A392-414B81765A11}" srcOrd="1" destOrd="0" presId="urn:microsoft.com/office/officeart/2005/8/layout/orgChart1"/>
    <dgm:cxn modelId="{5E1F8D5D-4E31-4B6E-A5BD-EAEE599A85AF}" type="presParOf" srcId="{EA8236F7-34E8-4031-8F1D-A5BC9884A186}" destId="{9408784E-6250-439B-89E7-C701BDE1F083}" srcOrd="1" destOrd="0" presId="urn:microsoft.com/office/officeart/2005/8/layout/orgChart1"/>
    <dgm:cxn modelId="{BD34022B-9BA5-46DF-91DF-0A968BBDAFCC}" type="presParOf" srcId="{EA8236F7-34E8-4031-8F1D-A5BC9884A186}" destId="{C999DE97-81B7-46CF-B999-D451BD4506A5}" srcOrd="2" destOrd="0" presId="urn:microsoft.com/office/officeart/2005/8/layout/orgChart1"/>
    <dgm:cxn modelId="{677C0E00-E67C-4375-A0B9-F7741A0EF768}" type="presParOf" srcId="{737A07E0-083C-4649-992C-E772AA2D5A5F}" destId="{6894BF55-E364-43A6-BE08-60E51C652491}" srcOrd="2" destOrd="0" presId="urn:microsoft.com/office/officeart/2005/8/layout/orgChart1"/>
    <dgm:cxn modelId="{0304E6F6-FD25-4DA6-81CB-C6F4F8F7171F}" type="presParOf" srcId="{AE78DD0E-88DC-4272-AD6C-0C6A250F0738}" destId="{984E1463-E481-40F4-A10F-F057BC9B9F29}" srcOrd="2" destOrd="0" presId="urn:microsoft.com/office/officeart/2005/8/layout/orgChart1"/>
    <dgm:cxn modelId="{3F3E3287-AEEB-4A65-A025-B72076025085}" type="presParOf" srcId="{9AA3E458-BD0F-4521-99B5-2E4FD1168308}" destId="{67E1E01A-E409-4F21-9262-C6DDFB010A2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C3A02-EC22-40DB-910F-7A0A8BC1D82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B2013-9C56-463F-90BD-7C6A3EE6D4B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Деятельность учителя и ученика</a:t>
          </a:r>
        </a:p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Методы поиска решения учебной проблемы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DA87470-5EF7-4DBE-AEF6-A0BF6F517C88}" type="parTrans" cxnId="{9B400875-08CF-4CC0-B972-86CC6079C16E}">
      <dgm:prSet/>
      <dgm:spPr/>
      <dgm:t>
        <a:bodyPr/>
        <a:lstStyle/>
        <a:p>
          <a:endParaRPr lang="ru-RU"/>
        </a:p>
      </dgm:t>
    </dgm:pt>
    <dgm:pt modelId="{32B16F5E-8752-4C3D-A1B8-96D6A4B58228}" type="sibTrans" cxnId="{9B400875-08CF-4CC0-B972-86CC6079C16E}">
      <dgm:prSet/>
      <dgm:spPr/>
      <dgm:t>
        <a:bodyPr/>
        <a:lstStyle/>
        <a:p>
          <a:endParaRPr lang="ru-RU"/>
        </a:p>
      </dgm:t>
    </dgm:pt>
    <dgm:pt modelId="{F052D5D2-9CC6-4214-B2D1-5E15DEC2437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Побуждающий к гипотезам диалог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00391819-A133-4CD3-9B90-49F59166BA41}" type="parTrans" cxnId="{44F38681-A433-47E7-AE7F-91271121005D}">
      <dgm:prSet/>
      <dgm:spPr/>
      <dgm:t>
        <a:bodyPr/>
        <a:lstStyle/>
        <a:p>
          <a:endParaRPr lang="ru-RU"/>
        </a:p>
      </dgm:t>
    </dgm:pt>
    <dgm:pt modelId="{FF455D14-F9E7-41E5-977F-0635F240113A}" type="sibTrans" cxnId="{44F38681-A433-47E7-AE7F-91271121005D}">
      <dgm:prSet/>
      <dgm:spPr/>
      <dgm:t>
        <a:bodyPr/>
        <a:lstStyle/>
        <a:p>
          <a:endParaRPr lang="ru-RU"/>
        </a:p>
      </dgm:t>
    </dgm:pt>
    <dgm:pt modelId="{D200054A-97C0-4E43-9475-B61A5EA706F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Выдвижение гипотез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Принятие учениками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Побуждение к проверке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Принятие проверок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6BBEA98-A676-4631-882F-FA041EB70D03}" type="parTrans" cxnId="{0B3A35D4-52B1-4F6E-9505-4E35CA913278}">
      <dgm:prSet/>
      <dgm:spPr/>
      <dgm:t>
        <a:bodyPr/>
        <a:lstStyle/>
        <a:p>
          <a:endParaRPr lang="ru-RU"/>
        </a:p>
      </dgm:t>
    </dgm:pt>
    <dgm:pt modelId="{DF2702B3-CE44-42EF-A1BB-AB268020258A}" type="sibTrans" cxnId="{0B3A35D4-52B1-4F6E-9505-4E35CA913278}">
      <dgm:prSet/>
      <dgm:spPr/>
      <dgm:t>
        <a:bodyPr/>
        <a:lstStyle/>
        <a:p>
          <a:endParaRPr lang="ru-RU"/>
        </a:p>
      </dgm:t>
    </dgm:pt>
    <dgm:pt modelId="{CECCAB4C-8A88-49B2-B4BC-B37FEB9FC2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Подводящий диалог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9977B24-C04E-4229-9804-D6BA4FC99794}" type="parTrans" cxnId="{99BD1725-3A29-4F4D-9BE4-F98F675B6A48}">
      <dgm:prSet/>
      <dgm:spPr/>
      <dgm:t>
        <a:bodyPr/>
        <a:lstStyle/>
        <a:p>
          <a:endParaRPr lang="ru-RU"/>
        </a:p>
      </dgm:t>
    </dgm:pt>
    <dgm:pt modelId="{C571333A-9338-4864-AD9C-B6AF8E546C7F}" type="sibTrans" cxnId="{99BD1725-3A29-4F4D-9BE4-F98F675B6A48}">
      <dgm:prSet/>
      <dgm:spPr/>
      <dgm:t>
        <a:bodyPr/>
        <a:lstStyle/>
        <a:p>
          <a:endParaRPr lang="ru-RU"/>
        </a:p>
      </dgm:t>
    </dgm:pt>
    <dgm:pt modelId="{2482C71D-652A-4603-9673-793D976D214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От проблемы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4D718D7-6048-45B0-877A-FDF12ADE0A5B}" type="parTrans" cxnId="{A9401EB5-559A-40A4-A380-DBF054BDF033}">
      <dgm:prSet/>
      <dgm:spPr/>
      <dgm:t>
        <a:bodyPr/>
        <a:lstStyle/>
        <a:p>
          <a:endParaRPr lang="ru-RU"/>
        </a:p>
      </dgm:t>
    </dgm:pt>
    <dgm:pt modelId="{2CD0812F-F38B-4B35-B6BE-0B00CCACEFBD}" type="sibTrans" cxnId="{A9401EB5-559A-40A4-A380-DBF054BDF033}">
      <dgm:prSet/>
      <dgm:spPr/>
      <dgm:t>
        <a:bodyPr/>
        <a:lstStyle/>
        <a:p>
          <a:endParaRPr lang="ru-RU"/>
        </a:p>
      </dgm:t>
    </dgm:pt>
    <dgm:pt modelId="{99E1F92D-3AA3-4565-B944-B94480198B9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Подводящий диалог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AE9674CA-48C9-451D-90DF-37415537A1F2}" type="parTrans" cxnId="{D38466DE-6560-4C42-B091-099B68CB29E1}">
      <dgm:prSet/>
      <dgm:spPr/>
      <dgm:t>
        <a:bodyPr/>
        <a:lstStyle/>
        <a:p>
          <a:endParaRPr lang="ru-RU"/>
        </a:p>
      </dgm:t>
    </dgm:pt>
    <dgm:pt modelId="{F131B7E0-3247-4879-B48E-1052B8D51E12}" type="sibTrans" cxnId="{D38466DE-6560-4C42-B091-099B68CB29E1}">
      <dgm:prSet/>
      <dgm:spPr/>
      <dgm:t>
        <a:bodyPr/>
        <a:lstStyle/>
        <a:p>
          <a:endParaRPr lang="ru-RU"/>
        </a:p>
      </dgm:t>
    </dgm:pt>
    <dgm:pt modelId="{85E06B6F-EFF5-42DD-A104-E02C085B435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Без проблемы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94D8744-0E02-42BE-B8E1-391E687C9A90}" type="parTrans" cxnId="{2AE525B5-EB40-46B6-BABC-4F9363F7387E}">
      <dgm:prSet/>
      <dgm:spPr/>
      <dgm:t>
        <a:bodyPr/>
        <a:lstStyle/>
        <a:p>
          <a:endParaRPr lang="ru-RU"/>
        </a:p>
      </dgm:t>
    </dgm:pt>
    <dgm:pt modelId="{7B70C850-FC4A-482B-BE78-C936CE540091}" type="sibTrans" cxnId="{2AE525B5-EB40-46B6-BABC-4F9363F7387E}">
      <dgm:prSet/>
      <dgm:spPr/>
      <dgm:t>
        <a:bodyPr/>
        <a:lstStyle/>
        <a:p>
          <a:endParaRPr lang="ru-RU"/>
        </a:p>
      </dgm:t>
    </dgm:pt>
    <dgm:pt modelId="{3E528837-A3EC-402E-90B9-2E2738A5C2FF}" type="pres">
      <dgm:prSet presAssocID="{8C8C3A02-EC22-40DB-910F-7A0A8BC1D8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A3E458-BD0F-4521-99B5-2E4FD1168308}" type="pres">
      <dgm:prSet presAssocID="{A54B2013-9C56-463F-90BD-7C6A3EE6D4B9}" presName="hierRoot1" presStyleCnt="0">
        <dgm:presLayoutVars>
          <dgm:hierBranch val="init"/>
        </dgm:presLayoutVars>
      </dgm:prSet>
      <dgm:spPr/>
    </dgm:pt>
    <dgm:pt modelId="{ACF73277-683C-465B-A69C-0B9C9C1847D8}" type="pres">
      <dgm:prSet presAssocID="{A54B2013-9C56-463F-90BD-7C6A3EE6D4B9}" presName="rootComposite1" presStyleCnt="0"/>
      <dgm:spPr/>
    </dgm:pt>
    <dgm:pt modelId="{82B3DF9F-D481-4A4B-A620-4BF2AD0BF60F}" type="pres">
      <dgm:prSet presAssocID="{A54B2013-9C56-463F-90BD-7C6A3EE6D4B9}" presName="rootText1" presStyleLbl="node0" presStyleIdx="0" presStyleCnt="1" custScaleX="373093" custScaleY="129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A619F-93B0-4720-B1A8-BB45C467765D}" type="pres">
      <dgm:prSet presAssocID="{A54B2013-9C56-463F-90BD-7C6A3EE6D4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982479-9E2F-4B5E-A786-3EF499507E16}" type="pres">
      <dgm:prSet presAssocID="{A54B2013-9C56-463F-90BD-7C6A3EE6D4B9}" presName="hierChild2" presStyleCnt="0"/>
      <dgm:spPr/>
    </dgm:pt>
    <dgm:pt modelId="{1203A00D-DE1F-46FA-91D8-75CBF66EB503}" type="pres">
      <dgm:prSet presAssocID="{00391819-A133-4CD3-9B90-49F59166BA4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FFC8E5D-A3AA-4CF9-BA37-4EAD1B56DFB9}" type="pres">
      <dgm:prSet presAssocID="{F052D5D2-9CC6-4214-B2D1-5E15DEC24379}" presName="hierRoot2" presStyleCnt="0">
        <dgm:presLayoutVars>
          <dgm:hierBranch val="init"/>
        </dgm:presLayoutVars>
      </dgm:prSet>
      <dgm:spPr/>
    </dgm:pt>
    <dgm:pt modelId="{A159B8D6-792A-42DA-A8D1-FEF662B83B02}" type="pres">
      <dgm:prSet presAssocID="{F052D5D2-9CC6-4214-B2D1-5E15DEC24379}" presName="rootComposite" presStyleCnt="0"/>
      <dgm:spPr/>
    </dgm:pt>
    <dgm:pt modelId="{0D74DD1C-F105-4E18-9AF5-58D843B0CA66}" type="pres">
      <dgm:prSet presAssocID="{F052D5D2-9CC6-4214-B2D1-5E15DEC243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3BB67-A102-4245-A746-B3C505EC7C4B}" type="pres">
      <dgm:prSet presAssocID="{F052D5D2-9CC6-4214-B2D1-5E15DEC2437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0F5631E-AE20-4350-954A-0AD0EC2DE3E6}" type="pres">
      <dgm:prSet presAssocID="{F052D5D2-9CC6-4214-B2D1-5E15DEC24379}" presName="hierChild4" presStyleCnt="0"/>
      <dgm:spPr/>
    </dgm:pt>
    <dgm:pt modelId="{8F1048E9-FC5B-40A1-886D-8BFFAEE21E31}" type="pres">
      <dgm:prSet presAssocID="{F6BBEA98-A676-4631-882F-FA041EB70D03}" presName="Name37" presStyleLbl="parChTrans1D3" presStyleIdx="0" presStyleCnt="3"/>
      <dgm:spPr/>
      <dgm:t>
        <a:bodyPr/>
        <a:lstStyle/>
        <a:p>
          <a:endParaRPr lang="ru-RU"/>
        </a:p>
      </dgm:t>
    </dgm:pt>
    <dgm:pt modelId="{3CD258A7-CD54-4194-B491-89D10091AC93}" type="pres">
      <dgm:prSet presAssocID="{D200054A-97C0-4E43-9475-B61A5EA706F7}" presName="hierRoot2" presStyleCnt="0">
        <dgm:presLayoutVars>
          <dgm:hierBranch val="init"/>
        </dgm:presLayoutVars>
      </dgm:prSet>
      <dgm:spPr/>
    </dgm:pt>
    <dgm:pt modelId="{67EFD325-B79E-4F61-8D80-62EAEAB49854}" type="pres">
      <dgm:prSet presAssocID="{D200054A-97C0-4E43-9475-B61A5EA706F7}" presName="rootComposite" presStyleCnt="0"/>
      <dgm:spPr/>
    </dgm:pt>
    <dgm:pt modelId="{F2740372-B246-4A38-881D-5DF2BF0725C5}" type="pres">
      <dgm:prSet presAssocID="{D200054A-97C0-4E43-9475-B61A5EA706F7}" presName="rootText" presStyleLbl="node3" presStyleIdx="0" presStyleCnt="3" custScaleY="250089" custLinFactNeighborX="645" custLinFactNeighborY="-1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D922D-6DD2-4A81-BFF7-5CF87BEF649E}" type="pres">
      <dgm:prSet presAssocID="{D200054A-97C0-4E43-9475-B61A5EA706F7}" presName="rootConnector" presStyleLbl="node3" presStyleIdx="0" presStyleCnt="3"/>
      <dgm:spPr/>
      <dgm:t>
        <a:bodyPr/>
        <a:lstStyle/>
        <a:p>
          <a:endParaRPr lang="ru-RU"/>
        </a:p>
      </dgm:t>
    </dgm:pt>
    <dgm:pt modelId="{C9B6C5B9-82FF-45CA-B73B-40E054792C00}" type="pres">
      <dgm:prSet presAssocID="{D200054A-97C0-4E43-9475-B61A5EA706F7}" presName="hierChild4" presStyleCnt="0"/>
      <dgm:spPr/>
    </dgm:pt>
    <dgm:pt modelId="{36B52377-A2C3-4B9A-9D91-AD60B8D11E2D}" type="pres">
      <dgm:prSet presAssocID="{D200054A-97C0-4E43-9475-B61A5EA706F7}" presName="hierChild5" presStyleCnt="0"/>
      <dgm:spPr/>
    </dgm:pt>
    <dgm:pt modelId="{25E8E390-D0A1-433F-944D-163F42A2D62F}" type="pres">
      <dgm:prSet presAssocID="{F052D5D2-9CC6-4214-B2D1-5E15DEC24379}" presName="hierChild5" presStyleCnt="0"/>
      <dgm:spPr/>
    </dgm:pt>
    <dgm:pt modelId="{432DE077-4954-42DB-927A-88817913045B}" type="pres">
      <dgm:prSet presAssocID="{B9977B24-C04E-4229-9804-D6BA4FC997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3543F59-CCED-4AEF-B05C-D113135CC1D9}" type="pres">
      <dgm:prSet presAssocID="{CECCAB4C-8A88-49B2-B4BC-B37FEB9FC2CE}" presName="hierRoot2" presStyleCnt="0">
        <dgm:presLayoutVars>
          <dgm:hierBranch val="init"/>
        </dgm:presLayoutVars>
      </dgm:prSet>
      <dgm:spPr/>
    </dgm:pt>
    <dgm:pt modelId="{B521BBC4-2BD9-4D45-A399-36E0927E385F}" type="pres">
      <dgm:prSet presAssocID="{CECCAB4C-8A88-49B2-B4BC-B37FEB9FC2CE}" presName="rootComposite" presStyleCnt="0"/>
      <dgm:spPr/>
    </dgm:pt>
    <dgm:pt modelId="{597B6456-FCA7-4746-BB6D-AB4B28F83A24}" type="pres">
      <dgm:prSet presAssocID="{CECCAB4C-8A88-49B2-B4BC-B37FEB9FC2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8C4C5-E6C5-4C36-ACE4-D69B33C7F2DC}" type="pres">
      <dgm:prSet presAssocID="{CECCAB4C-8A88-49B2-B4BC-B37FEB9FC2CE}" presName="rootConnector" presStyleLbl="node2" presStyleIdx="1" presStyleCnt="3"/>
      <dgm:spPr/>
      <dgm:t>
        <a:bodyPr/>
        <a:lstStyle/>
        <a:p>
          <a:endParaRPr lang="ru-RU"/>
        </a:p>
      </dgm:t>
    </dgm:pt>
    <dgm:pt modelId="{3275A5AF-DA84-4267-A47F-950D963A1D3A}" type="pres">
      <dgm:prSet presAssocID="{CECCAB4C-8A88-49B2-B4BC-B37FEB9FC2CE}" presName="hierChild4" presStyleCnt="0"/>
      <dgm:spPr/>
    </dgm:pt>
    <dgm:pt modelId="{9B959FD8-F607-4515-ADE8-8F68E1FFF1BE}" type="pres">
      <dgm:prSet presAssocID="{44D718D7-6048-45B0-877A-FDF12ADE0A5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2CE58A8-7F11-4A34-A888-73D982AEF636}" type="pres">
      <dgm:prSet presAssocID="{2482C71D-652A-4603-9673-793D976D2143}" presName="hierRoot2" presStyleCnt="0">
        <dgm:presLayoutVars>
          <dgm:hierBranch val="init"/>
        </dgm:presLayoutVars>
      </dgm:prSet>
      <dgm:spPr/>
    </dgm:pt>
    <dgm:pt modelId="{EB975376-69B6-4C1C-BE2E-AD6CF8ED9D78}" type="pres">
      <dgm:prSet presAssocID="{2482C71D-652A-4603-9673-793D976D2143}" presName="rootComposite" presStyleCnt="0"/>
      <dgm:spPr/>
    </dgm:pt>
    <dgm:pt modelId="{7E803034-54FD-46FE-A643-12D5B3B40E27}" type="pres">
      <dgm:prSet presAssocID="{2482C71D-652A-4603-9673-793D976D2143}" presName="rootText" presStyleLbl="node3" presStyleIdx="1" presStyleCnt="3" custScaleX="92463" custScaleY="110301" custLinFactNeighborX="-21" custLinFactNeighborY="7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73DD7-62F5-4933-AA79-612B3E625739}" type="pres">
      <dgm:prSet presAssocID="{2482C71D-652A-4603-9673-793D976D2143}" presName="rootConnector" presStyleLbl="node3" presStyleIdx="1" presStyleCnt="3"/>
      <dgm:spPr/>
      <dgm:t>
        <a:bodyPr/>
        <a:lstStyle/>
        <a:p>
          <a:endParaRPr lang="ru-RU"/>
        </a:p>
      </dgm:t>
    </dgm:pt>
    <dgm:pt modelId="{9552A5CE-81FA-4A89-9630-0047B866B0BD}" type="pres">
      <dgm:prSet presAssocID="{2482C71D-652A-4603-9673-793D976D2143}" presName="hierChild4" presStyleCnt="0"/>
      <dgm:spPr/>
    </dgm:pt>
    <dgm:pt modelId="{F71FC2DD-36FC-4468-BE74-9CFE9D423339}" type="pres">
      <dgm:prSet presAssocID="{2482C71D-652A-4603-9673-793D976D2143}" presName="hierChild5" presStyleCnt="0"/>
      <dgm:spPr/>
    </dgm:pt>
    <dgm:pt modelId="{65E9BE78-080F-40D1-916F-A1A31EF40DC4}" type="pres">
      <dgm:prSet presAssocID="{CECCAB4C-8A88-49B2-B4BC-B37FEB9FC2CE}" presName="hierChild5" presStyleCnt="0"/>
      <dgm:spPr/>
    </dgm:pt>
    <dgm:pt modelId="{C7887651-E58C-4906-946E-974AE38A3F71}" type="pres">
      <dgm:prSet presAssocID="{AE9674CA-48C9-451D-90DF-37415537A1F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E78DD0E-88DC-4272-AD6C-0C6A250F0738}" type="pres">
      <dgm:prSet presAssocID="{99E1F92D-3AA3-4565-B944-B94480198B96}" presName="hierRoot2" presStyleCnt="0">
        <dgm:presLayoutVars>
          <dgm:hierBranch val="init"/>
        </dgm:presLayoutVars>
      </dgm:prSet>
      <dgm:spPr/>
    </dgm:pt>
    <dgm:pt modelId="{104A2C15-A3BC-411D-8067-4D00C8C7CFBE}" type="pres">
      <dgm:prSet presAssocID="{99E1F92D-3AA3-4565-B944-B94480198B96}" presName="rootComposite" presStyleCnt="0"/>
      <dgm:spPr/>
    </dgm:pt>
    <dgm:pt modelId="{BC4909B3-8ED0-4683-9F69-1D1A1BBAADCC}" type="pres">
      <dgm:prSet presAssocID="{99E1F92D-3AA3-4565-B944-B94480198B9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6824F-C197-4F5B-81BE-11530D9C2A7D}" type="pres">
      <dgm:prSet presAssocID="{99E1F92D-3AA3-4565-B944-B94480198B96}" presName="rootConnector" presStyleLbl="node2" presStyleIdx="2" presStyleCnt="3"/>
      <dgm:spPr/>
      <dgm:t>
        <a:bodyPr/>
        <a:lstStyle/>
        <a:p>
          <a:endParaRPr lang="ru-RU"/>
        </a:p>
      </dgm:t>
    </dgm:pt>
    <dgm:pt modelId="{CB31A202-6B52-4F65-8A6B-A2032B1E8778}" type="pres">
      <dgm:prSet presAssocID="{99E1F92D-3AA3-4565-B944-B94480198B96}" presName="hierChild4" presStyleCnt="0"/>
      <dgm:spPr/>
    </dgm:pt>
    <dgm:pt modelId="{F09E91C9-5443-41B8-B374-4EF4040E97DB}" type="pres">
      <dgm:prSet presAssocID="{494D8744-0E02-42BE-B8E1-391E687C9A90}" presName="Name37" presStyleLbl="parChTrans1D3" presStyleIdx="2" presStyleCnt="3"/>
      <dgm:spPr/>
      <dgm:t>
        <a:bodyPr/>
        <a:lstStyle/>
        <a:p>
          <a:endParaRPr lang="ru-RU"/>
        </a:p>
      </dgm:t>
    </dgm:pt>
    <dgm:pt modelId="{737A07E0-083C-4649-992C-E772AA2D5A5F}" type="pres">
      <dgm:prSet presAssocID="{85E06B6F-EFF5-42DD-A104-E02C085B4354}" presName="hierRoot2" presStyleCnt="0">
        <dgm:presLayoutVars>
          <dgm:hierBranch val="init"/>
        </dgm:presLayoutVars>
      </dgm:prSet>
      <dgm:spPr/>
    </dgm:pt>
    <dgm:pt modelId="{5EB6DC46-ED33-42BF-ADE7-6B91EF1568DA}" type="pres">
      <dgm:prSet presAssocID="{85E06B6F-EFF5-42DD-A104-E02C085B4354}" presName="rootComposite" presStyleCnt="0"/>
      <dgm:spPr/>
    </dgm:pt>
    <dgm:pt modelId="{98EF71F6-E42E-4ABE-B3BB-D5BFF208DDAE}" type="pres">
      <dgm:prSet presAssocID="{85E06B6F-EFF5-42DD-A104-E02C085B4354}" presName="rootText" presStyleLbl="node3" presStyleIdx="2" presStyleCnt="3" custScaleX="82140" custScaleY="127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3A59EC-932B-4304-8528-90E12798CCBD}" type="pres">
      <dgm:prSet presAssocID="{85E06B6F-EFF5-42DD-A104-E02C085B4354}" presName="rootConnector" presStyleLbl="node3" presStyleIdx="2" presStyleCnt="3"/>
      <dgm:spPr/>
      <dgm:t>
        <a:bodyPr/>
        <a:lstStyle/>
        <a:p>
          <a:endParaRPr lang="ru-RU"/>
        </a:p>
      </dgm:t>
    </dgm:pt>
    <dgm:pt modelId="{C04B219C-4EF8-4B3B-8E0F-F109BCBB5F0D}" type="pres">
      <dgm:prSet presAssocID="{85E06B6F-EFF5-42DD-A104-E02C085B4354}" presName="hierChild4" presStyleCnt="0"/>
      <dgm:spPr/>
    </dgm:pt>
    <dgm:pt modelId="{6894BF55-E364-43A6-BE08-60E51C652491}" type="pres">
      <dgm:prSet presAssocID="{85E06B6F-EFF5-42DD-A104-E02C085B4354}" presName="hierChild5" presStyleCnt="0"/>
      <dgm:spPr/>
    </dgm:pt>
    <dgm:pt modelId="{984E1463-E481-40F4-A10F-F057BC9B9F29}" type="pres">
      <dgm:prSet presAssocID="{99E1F92D-3AA3-4565-B944-B94480198B96}" presName="hierChild5" presStyleCnt="0"/>
      <dgm:spPr/>
    </dgm:pt>
    <dgm:pt modelId="{67E1E01A-E409-4F21-9262-C6DDFB010A2B}" type="pres">
      <dgm:prSet presAssocID="{A54B2013-9C56-463F-90BD-7C6A3EE6D4B9}" presName="hierChild3" presStyleCnt="0"/>
      <dgm:spPr/>
    </dgm:pt>
  </dgm:ptLst>
  <dgm:cxnLst>
    <dgm:cxn modelId="{A9401EB5-559A-40A4-A380-DBF054BDF033}" srcId="{CECCAB4C-8A88-49B2-B4BC-B37FEB9FC2CE}" destId="{2482C71D-652A-4603-9673-793D976D2143}" srcOrd="0" destOrd="0" parTransId="{44D718D7-6048-45B0-877A-FDF12ADE0A5B}" sibTransId="{2CD0812F-F38B-4B35-B6BE-0B00CCACEFBD}"/>
    <dgm:cxn modelId="{2F5DCFCE-15A7-4C9B-A995-A9D060DB1CDA}" type="presOf" srcId="{F052D5D2-9CC6-4214-B2D1-5E15DEC24379}" destId="{7233BB67-A102-4245-A746-B3C505EC7C4B}" srcOrd="1" destOrd="0" presId="urn:microsoft.com/office/officeart/2005/8/layout/orgChart1"/>
    <dgm:cxn modelId="{F681BE27-360F-4799-ADC9-9C7E4857942F}" type="presOf" srcId="{99E1F92D-3AA3-4565-B944-B94480198B96}" destId="{12D6824F-C197-4F5B-81BE-11530D9C2A7D}" srcOrd="1" destOrd="0" presId="urn:microsoft.com/office/officeart/2005/8/layout/orgChart1"/>
    <dgm:cxn modelId="{EDB64A34-4CCB-4A0A-8CB4-32E25E6C3BD6}" type="presOf" srcId="{A54B2013-9C56-463F-90BD-7C6A3EE6D4B9}" destId="{82B3DF9F-D481-4A4B-A620-4BF2AD0BF60F}" srcOrd="0" destOrd="0" presId="urn:microsoft.com/office/officeart/2005/8/layout/orgChart1"/>
    <dgm:cxn modelId="{D38466DE-6560-4C42-B091-099B68CB29E1}" srcId="{A54B2013-9C56-463F-90BD-7C6A3EE6D4B9}" destId="{99E1F92D-3AA3-4565-B944-B94480198B96}" srcOrd="2" destOrd="0" parTransId="{AE9674CA-48C9-451D-90DF-37415537A1F2}" sibTransId="{F131B7E0-3247-4879-B48E-1052B8D51E12}"/>
    <dgm:cxn modelId="{2AE525B5-EB40-46B6-BABC-4F9363F7387E}" srcId="{99E1F92D-3AA3-4565-B944-B94480198B96}" destId="{85E06B6F-EFF5-42DD-A104-E02C085B4354}" srcOrd="0" destOrd="0" parTransId="{494D8744-0E02-42BE-B8E1-391E687C9A90}" sibTransId="{7B70C850-FC4A-482B-BE78-C936CE540091}"/>
    <dgm:cxn modelId="{DC3396A3-1A26-48BC-920A-48118839F6AE}" type="presOf" srcId="{99E1F92D-3AA3-4565-B944-B94480198B96}" destId="{BC4909B3-8ED0-4683-9F69-1D1A1BBAADCC}" srcOrd="0" destOrd="0" presId="urn:microsoft.com/office/officeart/2005/8/layout/orgChart1"/>
    <dgm:cxn modelId="{58E414A8-1EED-42D8-91AB-202F4F4C66DE}" type="presOf" srcId="{494D8744-0E02-42BE-B8E1-391E687C9A90}" destId="{F09E91C9-5443-41B8-B374-4EF4040E97DB}" srcOrd="0" destOrd="0" presId="urn:microsoft.com/office/officeart/2005/8/layout/orgChart1"/>
    <dgm:cxn modelId="{0202EB97-1D09-4C43-A68E-BBC01A6064F1}" type="presOf" srcId="{44D718D7-6048-45B0-877A-FDF12ADE0A5B}" destId="{9B959FD8-F607-4515-ADE8-8F68E1FFF1BE}" srcOrd="0" destOrd="0" presId="urn:microsoft.com/office/officeart/2005/8/layout/orgChart1"/>
    <dgm:cxn modelId="{2EC21C0B-993C-4B04-B0FF-5F8789731C6D}" type="presOf" srcId="{B9977B24-C04E-4229-9804-D6BA4FC99794}" destId="{432DE077-4954-42DB-927A-88817913045B}" srcOrd="0" destOrd="0" presId="urn:microsoft.com/office/officeart/2005/8/layout/orgChart1"/>
    <dgm:cxn modelId="{44F38681-A433-47E7-AE7F-91271121005D}" srcId="{A54B2013-9C56-463F-90BD-7C6A3EE6D4B9}" destId="{F052D5D2-9CC6-4214-B2D1-5E15DEC24379}" srcOrd="0" destOrd="0" parTransId="{00391819-A133-4CD3-9B90-49F59166BA41}" sibTransId="{FF455D14-F9E7-41E5-977F-0635F240113A}"/>
    <dgm:cxn modelId="{8F8A0BC1-9544-4CF2-96E5-CADEF33B536D}" type="presOf" srcId="{F052D5D2-9CC6-4214-B2D1-5E15DEC24379}" destId="{0D74DD1C-F105-4E18-9AF5-58D843B0CA66}" srcOrd="0" destOrd="0" presId="urn:microsoft.com/office/officeart/2005/8/layout/orgChart1"/>
    <dgm:cxn modelId="{02D46F65-7BDD-4C7C-80E4-6EE6D76EE042}" type="presOf" srcId="{AE9674CA-48C9-451D-90DF-37415537A1F2}" destId="{C7887651-E58C-4906-946E-974AE38A3F71}" srcOrd="0" destOrd="0" presId="urn:microsoft.com/office/officeart/2005/8/layout/orgChart1"/>
    <dgm:cxn modelId="{9B400875-08CF-4CC0-B972-86CC6079C16E}" srcId="{8C8C3A02-EC22-40DB-910F-7A0A8BC1D829}" destId="{A54B2013-9C56-463F-90BD-7C6A3EE6D4B9}" srcOrd="0" destOrd="0" parTransId="{CDA87470-5EF7-4DBE-AEF6-A0BF6F517C88}" sibTransId="{32B16F5E-8752-4C3D-A1B8-96D6A4B58228}"/>
    <dgm:cxn modelId="{A9CD1263-6578-4256-96C6-A4D05BDA2EDC}" type="presOf" srcId="{85E06B6F-EFF5-42DD-A104-E02C085B4354}" destId="{98EF71F6-E42E-4ABE-B3BB-D5BFF208DDAE}" srcOrd="0" destOrd="0" presId="urn:microsoft.com/office/officeart/2005/8/layout/orgChart1"/>
    <dgm:cxn modelId="{0B3A35D4-52B1-4F6E-9505-4E35CA913278}" srcId="{F052D5D2-9CC6-4214-B2D1-5E15DEC24379}" destId="{D200054A-97C0-4E43-9475-B61A5EA706F7}" srcOrd="0" destOrd="0" parTransId="{F6BBEA98-A676-4631-882F-FA041EB70D03}" sibTransId="{DF2702B3-CE44-42EF-A1BB-AB268020258A}"/>
    <dgm:cxn modelId="{99BD1725-3A29-4F4D-9BE4-F98F675B6A48}" srcId="{A54B2013-9C56-463F-90BD-7C6A3EE6D4B9}" destId="{CECCAB4C-8A88-49B2-B4BC-B37FEB9FC2CE}" srcOrd="1" destOrd="0" parTransId="{B9977B24-C04E-4229-9804-D6BA4FC99794}" sibTransId="{C571333A-9338-4864-AD9C-B6AF8E546C7F}"/>
    <dgm:cxn modelId="{94F63A89-F50B-4EA2-92BA-913E5947FDDF}" type="presOf" srcId="{00391819-A133-4CD3-9B90-49F59166BA41}" destId="{1203A00D-DE1F-46FA-91D8-75CBF66EB503}" srcOrd="0" destOrd="0" presId="urn:microsoft.com/office/officeart/2005/8/layout/orgChart1"/>
    <dgm:cxn modelId="{12AE1AC0-75D3-4087-B161-EA3D915B9BE0}" type="presOf" srcId="{CECCAB4C-8A88-49B2-B4BC-B37FEB9FC2CE}" destId="{7E78C4C5-E6C5-4C36-ACE4-D69B33C7F2DC}" srcOrd="1" destOrd="0" presId="urn:microsoft.com/office/officeart/2005/8/layout/orgChart1"/>
    <dgm:cxn modelId="{A535CBE3-C56D-4826-B0FC-6DF800DB422B}" type="presOf" srcId="{85E06B6F-EFF5-42DD-A104-E02C085B4354}" destId="{673A59EC-932B-4304-8528-90E12798CCBD}" srcOrd="1" destOrd="0" presId="urn:microsoft.com/office/officeart/2005/8/layout/orgChart1"/>
    <dgm:cxn modelId="{F1CA138A-CF73-4AE5-8548-3E383BA474EF}" type="presOf" srcId="{8C8C3A02-EC22-40DB-910F-7A0A8BC1D829}" destId="{3E528837-A3EC-402E-90B9-2E2738A5C2FF}" srcOrd="0" destOrd="0" presId="urn:microsoft.com/office/officeart/2005/8/layout/orgChart1"/>
    <dgm:cxn modelId="{64678D48-A2C3-4476-95F2-A016C7E70574}" type="presOf" srcId="{D200054A-97C0-4E43-9475-B61A5EA706F7}" destId="{F2740372-B246-4A38-881D-5DF2BF0725C5}" srcOrd="0" destOrd="0" presId="urn:microsoft.com/office/officeart/2005/8/layout/orgChart1"/>
    <dgm:cxn modelId="{DBDB4D70-2A87-4A4B-9FB5-A759370BF7C5}" type="presOf" srcId="{A54B2013-9C56-463F-90BD-7C6A3EE6D4B9}" destId="{A56A619F-93B0-4720-B1A8-BB45C467765D}" srcOrd="1" destOrd="0" presId="urn:microsoft.com/office/officeart/2005/8/layout/orgChart1"/>
    <dgm:cxn modelId="{EDA096D4-F9D3-4173-B5FB-6B140543F933}" type="presOf" srcId="{F6BBEA98-A676-4631-882F-FA041EB70D03}" destId="{8F1048E9-FC5B-40A1-886D-8BFFAEE21E31}" srcOrd="0" destOrd="0" presId="urn:microsoft.com/office/officeart/2005/8/layout/orgChart1"/>
    <dgm:cxn modelId="{25924362-9064-4352-9678-08C6629394C2}" type="presOf" srcId="{D200054A-97C0-4E43-9475-B61A5EA706F7}" destId="{C29D922D-6DD2-4A81-BFF7-5CF87BEF649E}" srcOrd="1" destOrd="0" presId="urn:microsoft.com/office/officeart/2005/8/layout/orgChart1"/>
    <dgm:cxn modelId="{E51E4E86-4C88-4CFC-8732-2EE0D24BEE91}" type="presOf" srcId="{CECCAB4C-8A88-49B2-B4BC-B37FEB9FC2CE}" destId="{597B6456-FCA7-4746-BB6D-AB4B28F83A24}" srcOrd="0" destOrd="0" presId="urn:microsoft.com/office/officeart/2005/8/layout/orgChart1"/>
    <dgm:cxn modelId="{8BB3C564-DB7A-49FC-AA3B-F95A08A3B380}" type="presOf" srcId="{2482C71D-652A-4603-9673-793D976D2143}" destId="{47673DD7-62F5-4933-AA79-612B3E625739}" srcOrd="1" destOrd="0" presId="urn:microsoft.com/office/officeart/2005/8/layout/orgChart1"/>
    <dgm:cxn modelId="{87359142-28C1-418A-A6F2-533F78F98511}" type="presOf" srcId="{2482C71D-652A-4603-9673-793D976D2143}" destId="{7E803034-54FD-46FE-A643-12D5B3B40E27}" srcOrd="0" destOrd="0" presId="urn:microsoft.com/office/officeart/2005/8/layout/orgChart1"/>
    <dgm:cxn modelId="{55A3DFE9-AB45-4945-964C-3191D534F5EF}" type="presParOf" srcId="{3E528837-A3EC-402E-90B9-2E2738A5C2FF}" destId="{9AA3E458-BD0F-4521-99B5-2E4FD1168308}" srcOrd="0" destOrd="0" presId="urn:microsoft.com/office/officeart/2005/8/layout/orgChart1"/>
    <dgm:cxn modelId="{B4268C2F-5916-43DE-B03F-69B7861AA86A}" type="presParOf" srcId="{9AA3E458-BD0F-4521-99B5-2E4FD1168308}" destId="{ACF73277-683C-465B-A69C-0B9C9C1847D8}" srcOrd="0" destOrd="0" presId="urn:microsoft.com/office/officeart/2005/8/layout/orgChart1"/>
    <dgm:cxn modelId="{2638BE90-9A04-44F1-9D8C-F5C9DFE56246}" type="presParOf" srcId="{ACF73277-683C-465B-A69C-0B9C9C1847D8}" destId="{82B3DF9F-D481-4A4B-A620-4BF2AD0BF60F}" srcOrd="0" destOrd="0" presId="urn:microsoft.com/office/officeart/2005/8/layout/orgChart1"/>
    <dgm:cxn modelId="{F5776B25-CB4D-47C7-AA7B-C5689B3622C1}" type="presParOf" srcId="{ACF73277-683C-465B-A69C-0B9C9C1847D8}" destId="{A56A619F-93B0-4720-B1A8-BB45C467765D}" srcOrd="1" destOrd="0" presId="urn:microsoft.com/office/officeart/2005/8/layout/orgChart1"/>
    <dgm:cxn modelId="{9AE0A8D6-861D-4D73-9689-5A0ED7E1073D}" type="presParOf" srcId="{9AA3E458-BD0F-4521-99B5-2E4FD1168308}" destId="{7C982479-9E2F-4B5E-A786-3EF499507E16}" srcOrd="1" destOrd="0" presId="urn:microsoft.com/office/officeart/2005/8/layout/orgChart1"/>
    <dgm:cxn modelId="{8DBF10F7-7E9F-4007-8520-D2B2286323EF}" type="presParOf" srcId="{7C982479-9E2F-4B5E-A786-3EF499507E16}" destId="{1203A00D-DE1F-46FA-91D8-75CBF66EB503}" srcOrd="0" destOrd="0" presId="urn:microsoft.com/office/officeart/2005/8/layout/orgChart1"/>
    <dgm:cxn modelId="{741865F1-0346-4D9F-91EB-EB2D340D6A38}" type="presParOf" srcId="{7C982479-9E2F-4B5E-A786-3EF499507E16}" destId="{0FFC8E5D-A3AA-4CF9-BA37-4EAD1B56DFB9}" srcOrd="1" destOrd="0" presId="urn:microsoft.com/office/officeart/2005/8/layout/orgChart1"/>
    <dgm:cxn modelId="{75A2B930-F0CA-48EA-8A95-78B2069056ED}" type="presParOf" srcId="{0FFC8E5D-A3AA-4CF9-BA37-4EAD1B56DFB9}" destId="{A159B8D6-792A-42DA-A8D1-FEF662B83B02}" srcOrd="0" destOrd="0" presId="urn:microsoft.com/office/officeart/2005/8/layout/orgChart1"/>
    <dgm:cxn modelId="{3711A85E-AC58-400D-A994-59C18D503A35}" type="presParOf" srcId="{A159B8D6-792A-42DA-A8D1-FEF662B83B02}" destId="{0D74DD1C-F105-4E18-9AF5-58D843B0CA66}" srcOrd="0" destOrd="0" presId="urn:microsoft.com/office/officeart/2005/8/layout/orgChart1"/>
    <dgm:cxn modelId="{5768EB1D-DA60-4ED4-BE8F-99E3EF5B0C66}" type="presParOf" srcId="{A159B8D6-792A-42DA-A8D1-FEF662B83B02}" destId="{7233BB67-A102-4245-A746-B3C505EC7C4B}" srcOrd="1" destOrd="0" presId="urn:microsoft.com/office/officeart/2005/8/layout/orgChart1"/>
    <dgm:cxn modelId="{DAF19A18-3C02-41B9-A586-75634DD9129D}" type="presParOf" srcId="{0FFC8E5D-A3AA-4CF9-BA37-4EAD1B56DFB9}" destId="{80F5631E-AE20-4350-954A-0AD0EC2DE3E6}" srcOrd="1" destOrd="0" presId="urn:microsoft.com/office/officeart/2005/8/layout/orgChart1"/>
    <dgm:cxn modelId="{02E38C9A-6EE1-40F5-9433-E14073F1B66C}" type="presParOf" srcId="{80F5631E-AE20-4350-954A-0AD0EC2DE3E6}" destId="{8F1048E9-FC5B-40A1-886D-8BFFAEE21E31}" srcOrd="0" destOrd="0" presId="urn:microsoft.com/office/officeart/2005/8/layout/orgChart1"/>
    <dgm:cxn modelId="{2844F106-4899-4CF1-AB04-DC8F999779FA}" type="presParOf" srcId="{80F5631E-AE20-4350-954A-0AD0EC2DE3E6}" destId="{3CD258A7-CD54-4194-B491-89D10091AC93}" srcOrd="1" destOrd="0" presId="urn:microsoft.com/office/officeart/2005/8/layout/orgChart1"/>
    <dgm:cxn modelId="{9DCF15E2-7075-4D2C-82C0-19E053D4694D}" type="presParOf" srcId="{3CD258A7-CD54-4194-B491-89D10091AC93}" destId="{67EFD325-B79E-4F61-8D80-62EAEAB49854}" srcOrd="0" destOrd="0" presId="urn:microsoft.com/office/officeart/2005/8/layout/orgChart1"/>
    <dgm:cxn modelId="{39D24B3F-A9F5-43EB-97D8-E0FAF8BD7A04}" type="presParOf" srcId="{67EFD325-B79E-4F61-8D80-62EAEAB49854}" destId="{F2740372-B246-4A38-881D-5DF2BF0725C5}" srcOrd="0" destOrd="0" presId="urn:microsoft.com/office/officeart/2005/8/layout/orgChart1"/>
    <dgm:cxn modelId="{756EB8E4-02F5-4EFD-AD70-553DA34A6113}" type="presParOf" srcId="{67EFD325-B79E-4F61-8D80-62EAEAB49854}" destId="{C29D922D-6DD2-4A81-BFF7-5CF87BEF649E}" srcOrd="1" destOrd="0" presId="urn:microsoft.com/office/officeart/2005/8/layout/orgChart1"/>
    <dgm:cxn modelId="{01C29FA1-9CB6-4188-A519-048A879C3859}" type="presParOf" srcId="{3CD258A7-CD54-4194-B491-89D10091AC93}" destId="{C9B6C5B9-82FF-45CA-B73B-40E054792C00}" srcOrd="1" destOrd="0" presId="urn:microsoft.com/office/officeart/2005/8/layout/orgChart1"/>
    <dgm:cxn modelId="{B7251F1C-C634-43A9-8504-EB57FF2498F2}" type="presParOf" srcId="{3CD258A7-CD54-4194-B491-89D10091AC93}" destId="{36B52377-A2C3-4B9A-9D91-AD60B8D11E2D}" srcOrd="2" destOrd="0" presId="urn:microsoft.com/office/officeart/2005/8/layout/orgChart1"/>
    <dgm:cxn modelId="{F3F448BD-3EA0-46E1-9BB2-186D6AD2F707}" type="presParOf" srcId="{0FFC8E5D-A3AA-4CF9-BA37-4EAD1B56DFB9}" destId="{25E8E390-D0A1-433F-944D-163F42A2D62F}" srcOrd="2" destOrd="0" presId="urn:microsoft.com/office/officeart/2005/8/layout/orgChart1"/>
    <dgm:cxn modelId="{8E5D997B-057C-4FC3-B20B-617FD4264E68}" type="presParOf" srcId="{7C982479-9E2F-4B5E-A786-3EF499507E16}" destId="{432DE077-4954-42DB-927A-88817913045B}" srcOrd="2" destOrd="0" presId="urn:microsoft.com/office/officeart/2005/8/layout/orgChart1"/>
    <dgm:cxn modelId="{3CED6EAA-567A-4EC9-BA5B-A30FEC377DBB}" type="presParOf" srcId="{7C982479-9E2F-4B5E-A786-3EF499507E16}" destId="{13543F59-CCED-4AEF-B05C-D113135CC1D9}" srcOrd="3" destOrd="0" presId="urn:microsoft.com/office/officeart/2005/8/layout/orgChart1"/>
    <dgm:cxn modelId="{0C36D7A7-C0F0-4577-8F51-3E1154E96238}" type="presParOf" srcId="{13543F59-CCED-4AEF-B05C-D113135CC1D9}" destId="{B521BBC4-2BD9-4D45-A399-36E0927E385F}" srcOrd="0" destOrd="0" presId="urn:microsoft.com/office/officeart/2005/8/layout/orgChart1"/>
    <dgm:cxn modelId="{F9A66373-F561-4F28-A605-671928BDE994}" type="presParOf" srcId="{B521BBC4-2BD9-4D45-A399-36E0927E385F}" destId="{597B6456-FCA7-4746-BB6D-AB4B28F83A24}" srcOrd="0" destOrd="0" presId="urn:microsoft.com/office/officeart/2005/8/layout/orgChart1"/>
    <dgm:cxn modelId="{7B6A585A-048B-486C-9B9D-3A27946D6E7F}" type="presParOf" srcId="{B521BBC4-2BD9-4D45-A399-36E0927E385F}" destId="{7E78C4C5-E6C5-4C36-ACE4-D69B33C7F2DC}" srcOrd="1" destOrd="0" presId="urn:microsoft.com/office/officeart/2005/8/layout/orgChart1"/>
    <dgm:cxn modelId="{7845FDB2-6636-4E51-915F-D6C559341FD1}" type="presParOf" srcId="{13543F59-CCED-4AEF-B05C-D113135CC1D9}" destId="{3275A5AF-DA84-4267-A47F-950D963A1D3A}" srcOrd="1" destOrd="0" presId="urn:microsoft.com/office/officeart/2005/8/layout/orgChart1"/>
    <dgm:cxn modelId="{4B6C1E18-2C5C-44BA-8327-3DF1FB621963}" type="presParOf" srcId="{3275A5AF-DA84-4267-A47F-950D963A1D3A}" destId="{9B959FD8-F607-4515-ADE8-8F68E1FFF1BE}" srcOrd="0" destOrd="0" presId="urn:microsoft.com/office/officeart/2005/8/layout/orgChart1"/>
    <dgm:cxn modelId="{A0CFC590-F1E0-4611-9ADB-3ABBB5C4390D}" type="presParOf" srcId="{3275A5AF-DA84-4267-A47F-950D963A1D3A}" destId="{A2CE58A8-7F11-4A34-A888-73D982AEF636}" srcOrd="1" destOrd="0" presId="urn:microsoft.com/office/officeart/2005/8/layout/orgChart1"/>
    <dgm:cxn modelId="{F0A82CDB-CCB0-4F87-8D8A-512510D06D53}" type="presParOf" srcId="{A2CE58A8-7F11-4A34-A888-73D982AEF636}" destId="{EB975376-69B6-4C1C-BE2E-AD6CF8ED9D78}" srcOrd="0" destOrd="0" presId="urn:microsoft.com/office/officeart/2005/8/layout/orgChart1"/>
    <dgm:cxn modelId="{82DF396E-E07E-408D-8EF0-CB435AB2F6A1}" type="presParOf" srcId="{EB975376-69B6-4C1C-BE2E-AD6CF8ED9D78}" destId="{7E803034-54FD-46FE-A643-12D5B3B40E27}" srcOrd="0" destOrd="0" presId="urn:microsoft.com/office/officeart/2005/8/layout/orgChart1"/>
    <dgm:cxn modelId="{20987222-748D-4393-AD9F-CB9C1C8DE416}" type="presParOf" srcId="{EB975376-69B6-4C1C-BE2E-AD6CF8ED9D78}" destId="{47673DD7-62F5-4933-AA79-612B3E625739}" srcOrd="1" destOrd="0" presId="urn:microsoft.com/office/officeart/2005/8/layout/orgChart1"/>
    <dgm:cxn modelId="{97B48D68-9387-4FF9-9CDD-196369AD86D5}" type="presParOf" srcId="{A2CE58A8-7F11-4A34-A888-73D982AEF636}" destId="{9552A5CE-81FA-4A89-9630-0047B866B0BD}" srcOrd="1" destOrd="0" presId="urn:microsoft.com/office/officeart/2005/8/layout/orgChart1"/>
    <dgm:cxn modelId="{0023F721-2C35-4777-94F4-68FB1F2A01BF}" type="presParOf" srcId="{A2CE58A8-7F11-4A34-A888-73D982AEF636}" destId="{F71FC2DD-36FC-4468-BE74-9CFE9D423339}" srcOrd="2" destOrd="0" presId="urn:microsoft.com/office/officeart/2005/8/layout/orgChart1"/>
    <dgm:cxn modelId="{4CFA81ED-19D3-467C-A973-FF8EF97A237D}" type="presParOf" srcId="{13543F59-CCED-4AEF-B05C-D113135CC1D9}" destId="{65E9BE78-080F-40D1-916F-A1A31EF40DC4}" srcOrd="2" destOrd="0" presId="urn:microsoft.com/office/officeart/2005/8/layout/orgChart1"/>
    <dgm:cxn modelId="{229517DD-25CD-4221-8A3D-B55129AD5CCC}" type="presParOf" srcId="{7C982479-9E2F-4B5E-A786-3EF499507E16}" destId="{C7887651-E58C-4906-946E-974AE38A3F71}" srcOrd="4" destOrd="0" presId="urn:microsoft.com/office/officeart/2005/8/layout/orgChart1"/>
    <dgm:cxn modelId="{B694419C-0CD5-41B0-8B2B-725D84C54ABD}" type="presParOf" srcId="{7C982479-9E2F-4B5E-A786-3EF499507E16}" destId="{AE78DD0E-88DC-4272-AD6C-0C6A250F0738}" srcOrd="5" destOrd="0" presId="urn:microsoft.com/office/officeart/2005/8/layout/orgChart1"/>
    <dgm:cxn modelId="{0C28446C-164D-4B28-8BDB-1473C56A3036}" type="presParOf" srcId="{AE78DD0E-88DC-4272-AD6C-0C6A250F0738}" destId="{104A2C15-A3BC-411D-8067-4D00C8C7CFBE}" srcOrd="0" destOrd="0" presId="urn:microsoft.com/office/officeart/2005/8/layout/orgChart1"/>
    <dgm:cxn modelId="{D8A06A2E-7232-47F7-8E85-FA40085F903F}" type="presParOf" srcId="{104A2C15-A3BC-411D-8067-4D00C8C7CFBE}" destId="{BC4909B3-8ED0-4683-9F69-1D1A1BBAADCC}" srcOrd="0" destOrd="0" presId="urn:microsoft.com/office/officeart/2005/8/layout/orgChart1"/>
    <dgm:cxn modelId="{CEC90A42-6BB2-4FA3-B6F6-9A71DA13114E}" type="presParOf" srcId="{104A2C15-A3BC-411D-8067-4D00C8C7CFBE}" destId="{12D6824F-C197-4F5B-81BE-11530D9C2A7D}" srcOrd="1" destOrd="0" presId="urn:microsoft.com/office/officeart/2005/8/layout/orgChart1"/>
    <dgm:cxn modelId="{5DFAC649-9762-468D-A639-811C04B41808}" type="presParOf" srcId="{AE78DD0E-88DC-4272-AD6C-0C6A250F0738}" destId="{CB31A202-6B52-4F65-8A6B-A2032B1E8778}" srcOrd="1" destOrd="0" presId="urn:microsoft.com/office/officeart/2005/8/layout/orgChart1"/>
    <dgm:cxn modelId="{6DCDD196-6A10-48F9-A5CB-AEAA96A2D911}" type="presParOf" srcId="{CB31A202-6B52-4F65-8A6B-A2032B1E8778}" destId="{F09E91C9-5443-41B8-B374-4EF4040E97DB}" srcOrd="0" destOrd="0" presId="urn:microsoft.com/office/officeart/2005/8/layout/orgChart1"/>
    <dgm:cxn modelId="{AF873988-3197-4E96-9241-ECB23EBD4F04}" type="presParOf" srcId="{CB31A202-6B52-4F65-8A6B-A2032B1E8778}" destId="{737A07E0-083C-4649-992C-E772AA2D5A5F}" srcOrd="1" destOrd="0" presId="urn:microsoft.com/office/officeart/2005/8/layout/orgChart1"/>
    <dgm:cxn modelId="{90AE677F-33E4-4C6A-AC42-4ACAD4AE70C9}" type="presParOf" srcId="{737A07E0-083C-4649-992C-E772AA2D5A5F}" destId="{5EB6DC46-ED33-42BF-ADE7-6B91EF1568DA}" srcOrd="0" destOrd="0" presId="urn:microsoft.com/office/officeart/2005/8/layout/orgChart1"/>
    <dgm:cxn modelId="{ED27BF3B-AD11-4E98-85CE-D436FBD7C7E6}" type="presParOf" srcId="{5EB6DC46-ED33-42BF-ADE7-6B91EF1568DA}" destId="{98EF71F6-E42E-4ABE-B3BB-D5BFF208DDAE}" srcOrd="0" destOrd="0" presId="urn:microsoft.com/office/officeart/2005/8/layout/orgChart1"/>
    <dgm:cxn modelId="{3101A8B6-41BE-4CAE-931F-B14417C23465}" type="presParOf" srcId="{5EB6DC46-ED33-42BF-ADE7-6B91EF1568DA}" destId="{673A59EC-932B-4304-8528-90E12798CCBD}" srcOrd="1" destOrd="0" presId="urn:microsoft.com/office/officeart/2005/8/layout/orgChart1"/>
    <dgm:cxn modelId="{E5926160-30AC-4D60-9798-3F7A72B26D01}" type="presParOf" srcId="{737A07E0-083C-4649-992C-E772AA2D5A5F}" destId="{C04B219C-4EF8-4B3B-8E0F-F109BCBB5F0D}" srcOrd="1" destOrd="0" presId="urn:microsoft.com/office/officeart/2005/8/layout/orgChart1"/>
    <dgm:cxn modelId="{4F1B1E10-FC1A-473D-9A28-0AA1A91DDF9C}" type="presParOf" srcId="{737A07E0-083C-4649-992C-E772AA2D5A5F}" destId="{6894BF55-E364-43A6-BE08-60E51C652491}" srcOrd="2" destOrd="0" presId="urn:microsoft.com/office/officeart/2005/8/layout/orgChart1"/>
    <dgm:cxn modelId="{A84536BD-200D-4510-A9C3-A92D1F7D5F85}" type="presParOf" srcId="{AE78DD0E-88DC-4272-AD6C-0C6A250F0738}" destId="{984E1463-E481-40F4-A10F-F057BC9B9F29}" srcOrd="2" destOrd="0" presId="urn:microsoft.com/office/officeart/2005/8/layout/orgChart1"/>
    <dgm:cxn modelId="{9E836BB4-1FFD-46CE-91B4-62603EA14426}" type="presParOf" srcId="{9AA3E458-BD0F-4521-99B5-2E4FD1168308}" destId="{67E1E01A-E409-4F21-9262-C6DDFB010A2B}" srcOrd="2" destOrd="0" presId="urn:microsoft.com/office/officeart/2005/8/layout/orgChart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A9754-A83D-4651-9A2E-5BA499AC0DF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73AA3-70D8-4C74-9329-E80CA628165A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Групповая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1962CB-51DA-406B-A959-6A640913015F}" type="parTrans" cxnId="{7BC67A63-8A40-4CA9-A745-642F5EFC0F15}">
      <dgm:prSet/>
      <dgm:spPr/>
      <dgm:t>
        <a:bodyPr/>
        <a:lstStyle/>
        <a:p>
          <a:endParaRPr lang="ru-RU"/>
        </a:p>
      </dgm:t>
    </dgm:pt>
    <dgm:pt modelId="{689980CB-F9FA-462E-A10F-F01C820D4761}" type="sibTrans" cxnId="{7BC67A63-8A40-4CA9-A745-642F5EFC0F15}">
      <dgm:prSet/>
      <dgm:spPr/>
      <dgm:t>
        <a:bodyPr/>
        <a:lstStyle/>
        <a:p>
          <a:endParaRPr lang="ru-RU"/>
        </a:p>
      </dgm:t>
    </dgm:pt>
    <dgm:pt modelId="{EA318F40-B3DF-4F30-8749-7B1EC670DFE0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Парная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22D75-B817-4F53-A541-19D3FEE0E1BA}" type="parTrans" cxnId="{90342D71-28CC-426C-9C8A-218844875B7E}">
      <dgm:prSet/>
      <dgm:spPr/>
      <dgm:t>
        <a:bodyPr/>
        <a:lstStyle/>
        <a:p>
          <a:endParaRPr lang="ru-RU"/>
        </a:p>
      </dgm:t>
    </dgm:pt>
    <dgm:pt modelId="{40AF3AC9-C2C4-4EA1-BC0E-F9B9546C8975}" type="sibTrans" cxnId="{90342D71-28CC-426C-9C8A-218844875B7E}">
      <dgm:prSet/>
      <dgm:spPr/>
      <dgm:t>
        <a:bodyPr/>
        <a:lstStyle/>
        <a:p>
          <a:endParaRPr lang="ru-RU"/>
        </a:p>
      </dgm:t>
    </dgm:pt>
    <dgm:pt modelId="{995F74A9-2A6E-4D8C-B2FB-E3B2556ED70D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Фронтальная дискуссия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974E7E-FDD1-4909-A524-73935F592330}" type="parTrans" cxnId="{7DD51928-3F10-4259-A3C6-CFFD3A0B17FC}">
      <dgm:prSet/>
      <dgm:spPr/>
      <dgm:t>
        <a:bodyPr/>
        <a:lstStyle/>
        <a:p>
          <a:endParaRPr lang="ru-RU"/>
        </a:p>
      </dgm:t>
    </dgm:pt>
    <dgm:pt modelId="{2B8DBCAC-3458-4B9D-A287-B1B08B43EC82}" type="sibTrans" cxnId="{7DD51928-3F10-4259-A3C6-CFFD3A0B17FC}">
      <dgm:prSet/>
      <dgm:spPr/>
      <dgm:t>
        <a:bodyPr/>
        <a:lstStyle/>
        <a:p>
          <a:endParaRPr lang="ru-RU"/>
        </a:p>
      </dgm:t>
    </dgm:pt>
    <dgm:pt modelId="{8333DA75-BFB6-4F19-AE0B-2FF670A5923D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Индивидуальная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E5CF1-5B7E-4E4A-B896-20B093CDEC3A}" type="parTrans" cxnId="{05A647D5-C691-4C51-832D-0CDDF0512F22}">
      <dgm:prSet/>
      <dgm:spPr/>
      <dgm:t>
        <a:bodyPr/>
        <a:lstStyle/>
        <a:p>
          <a:endParaRPr lang="ru-RU"/>
        </a:p>
      </dgm:t>
    </dgm:pt>
    <dgm:pt modelId="{0BF96E9E-FA1E-4BA5-8C61-C9F0AB55B9AA}" type="sibTrans" cxnId="{05A647D5-C691-4C51-832D-0CDDF0512F22}">
      <dgm:prSet/>
      <dgm:spPr/>
      <dgm:t>
        <a:bodyPr/>
        <a:lstStyle/>
        <a:p>
          <a:endParaRPr lang="ru-RU"/>
        </a:p>
      </dgm:t>
    </dgm:pt>
    <dgm:pt modelId="{124EF578-74FB-45E9-AF8B-9347AF6C60E0}" type="pres">
      <dgm:prSet presAssocID="{429A9754-A83D-4651-9A2E-5BA499AC0D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DCA83-3125-4433-A530-BEEF5EB4691A}" type="pres">
      <dgm:prSet presAssocID="{01673AA3-70D8-4C74-9329-E80CA628165A}" presName="node" presStyleLbl="node1" presStyleIdx="0" presStyleCnt="4" custScaleX="150686" custScaleY="74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38E8-8792-4301-B180-2BEF05FFDE04}" type="pres">
      <dgm:prSet presAssocID="{01673AA3-70D8-4C74-9329-E80CA628165A}" presName="spNode" presStyleCnt="0"/>
      <dgm:spPr/>
    </dgm:pt>
    <dgm:pt modelId="{31EDCFB4-618F-4D14-B2BE-5D60E7833AA3}" type="pres">
      <dgm:prSet presAssocID="{689980CB-F9FA-462E-A10F-F01C820D476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5048EA7-60AD-4185-BEFE-299E38E70F95}" type="pres">
      <dgm:prSet presAssocID="{EA318F40-B3DF-4F30-8749-7B1EC670DFE0}" presName="node" presStyleLbl="node1" presStyleIdx="1" presStyleCnt="4" custScaleX="159848" custScaleY="7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C8DA5-CA96-418B-AA8B-8239D3A9CFDA}" type="pres">
      <dgm:prSet presAssocID="{EA318F40-B3DF-4F30-8749-7B1EC670DFE0}" presName="spNode" presStyleCnt="0"/>
      <dgm:spPr/>
    </dgm:pt>
    <dgm:pt modelId="{A80F0FE3-BFD5-4AE0-8E81-82766205FE9A}" type="pres">
      <dgm:prSet presAssocID="{40AF3AC9-C2C4-4EA1-BC0E-F9B9546C897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67949BF-55B2-4C5D-9D77-4A9061ED797B}" type="pres">
      <dgm:prSet presAssocID="{995F74A9-2A6E-4D8C-B2FB-E3B2556ED70D}" presName="node" presStyleLbl="node1" presStyleIdx="2" presStyleCnt="4" custScaleX="167023" custScaleY="8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C8F01-63B9-4928-9BB2-A5FED160C4A4}" type="pres">
      <dgm:prSet presAssocID="{995F74A9-2A6E-4D8C-B2FB-E3B2556ED70D}" presName="spNode" presStyleCnt="0"/>
      <dgm:spPr/>
    </dgm:pt>
    <dgm:pt modelId="{8CCD84BD-7400-42CB-990D-5560056D521F}" type="pres">
      <dgm:prSet presAssocID="{2B8DBCAC-3458-4B9D-A287-B1B08B43EC8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6A63C8A-32CE-48F5-8AAD-F40A5704E865}" type="pres">
      <dgm:prSet presAssocID="{8333DA75-BFB6-4F19-AE0B-2FF670A5923D}" presName="node" presStyleLbl="node1" presStyleIdx="3" presStyleCnt="4" custScaleX="156770" custScaleY="72627" custRadScaleRad="97690" custRadScaleInc="-5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9A0A-C7C2-4AC3-B73F-F2A6E5E40331}" type="pres">
      <dgm:prSet presAssocID="{8333DA75-BFB6-4F19-AE0B-2FF670A5923D}" presName="spNode" presStyleCnt="0"/>
      <dgm:spPr/>
    </dgm:pt>
    <dgm:pt modelId="{F37B007E-D16D-4476-952E-504EEE6D8953}" type="pres">
      <dgm:prSet presAssocID="{0BF96E9E-FA1E-4BA5-8C61-C9F0AB55B9A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BC67A63-8A40-4CA9-A745-642F5EFC0F15}" srcId="{429A9754-A83D-4651-9A2E-5BA499AC0DF4}" destId="{01673AA3-70D8-4C74-9329-E80CA628165A}" srcOrd="0" destOrd="0" parTransId="{801962CB-51DA-406B-A959-6A640913015F}" sibTransId="{689980CB-F9FA-462E-A10F-F01C820D4761}"/>
    <dgm:cxn modelId="{7DD51928-3F10-4259-A3C6-CFFD3A0B17FC}" srcId="{429A9754-A83D-4651-9A2E-5BA499AC0DF4}" destId="{995F74A9-2A6E-4D8C-B2FB-E3B2556ED70D}" srcOrd="2" destOrd="0" parTransId="{C3974E7E-FDD1-4909-A524-73935F592330}" sibTransId="{2B8DBCAC-3458-4B9D-A287-B1B08B43EC82}"/>
    <dgm:cxn modelId="{90342D71-28CC-426C-9C8A-218844875B7E}" srcId="{429A9754-A83D-4651-9A2E-5BA499AC0DF4}" destId="{EA318F40-B3DF-4F30-8749-7B1EC670DFE0}" srcOrd="1" destOrd="0" parTransId="{5B922D75-B817-4F53-A541-19D3FEE0E1BA}" sibTransId="{40AF3AC9-C2C4-4EA1-BC0E-F9B9546C8975}"/>
    <dgm:cxn modelId="{F16C7D83-0570-435C-9B36-AC0073ECA303}" type="presOf" srcId="{EA318F40-B3DF-4F30-8749-7B1EC670DFE0}" destId="{65048EA7-60AD-4185-BEFE-299E38E70F95}" srcOrd="0" destOrd="0" presId="urn:microsoft.com/office/officeart/2005/8/layout/cycle6"/>
    <dgm:cxn modelId="{F57C4742-2660-4A20-A70E-042C5D700496}" type="presOf" srcId="{2B8DBCAC-3458-4B9D-A287-B1B08B43EC82}" destId="{8CCD84BD-7400-42CB-990D-5560056D521F}" srcOrd="0" destOrd="0" presId="urn:microsoft.com/office/officeart/2005/8/layout/cycle6"/>
    <dgm:cxn modelId="{05A647D5-C691-4C51-832D-0CDDF0512F22}" srcId="{429A9754-A83D-4651-9A2E-5BA499AC0DF4}" destId="{8333DA75-BFB6-4F19-AE0B-2FF670A5923D}" srcOrd="3" destOrd="0" parTransId="{972E5CF1-5B7E-4E4A-B896-20B093CDEC3A}" sibTransId="{0BF96E9E-FA1E-4BA5-8C61-C9F0AB55B9AA}"/>
    <dgm:cxn modelId="{CE005C6B-2107-406E-835C-7D58BE03D7E4}" type="presOf" srcId="{01673AA3-70D8-4C74-9329-E80CA628165A}" destId="{1C1DCA83-3125-4433-A530-BEEF5EB4691A}" srcOrd="0" destOrd="0" presId="urn:microsoft.com/office/officeart/2005/8/layout/cycle6"/>
    <dgm:cxn modelId="{22F5BB35-606F-4F35-8583-6CCBB95021AA}" type="presOf" srcId="{995F74A9-2A6E-4D8C-B2FB-E3B2556ED70D}" destId="{267949BF-55B2-4C5D-9D77-4A9061ED797B}" srcOrd="0" destOrd="0" presId="urn:microsoft.com/office/officeart/2005/8/layout/cycle6"/>
    <dgm:cxn modelId="{A6169EDB-C970-4A36-A7BE-2B77C46DC67F}" type="presOf" srcId="{429A9754-A83D-4651-9A2E-5BA499AC0DF4}" destId="{124EF578-74FB-45E9-AF8B-9347AF6C60E0}" srcOrd="0" destOrd="0" presId="urn:microsoft.com/office/officeart/2005/8/layout/cycle6"/>
    <dgm:cxn modelId="{715ADEB5-516F-4E1A-BA7E-496410ADDF61}" type="presOf" srcId="{40AF3AC9-C2C4-4EA1-BC0E-F9B9546C8975}" destId="{A80F0FE3-BFD5-4AE0-8E81-82766205FE9A}" srcOrd="0" destOrd="0" presId="urn:microsoft.com/office/officeart/2005/8/layout/cycle6"/>
    <dgm:cxn modelId="{F56BE719-B280-46C6-B580-57EA0895559C}" type="presOf" srcId="{0BF96E9E-FA1E-4BA5-8C61-C9F0AB55B9AA}" destId="{F37B007E-D16D-4476-952E-504EEE6D8953}" srcOrd="0" destOrd="0" presId="urn:microsoft.com/office/officeart/2005/8/layout/cycle6"/>
    <dgm:cxn modelId="{EE3CFB32-5ADC-4542-94CB-A35470AE4A4E}" type="presOf" srcId="{689980CB-F9FA-462E-A10F-F01C820D4761}" destId="{31EDCFB4-618F-4D14-B2BE-5D60E7833AA3}" srcOrd="0" destOrd="0" presId="urn:microsoft.com/office/officeart/2005/8/layout/cycle6"/>
    <dgm:cxn modelId="{38D501F5-79BF-46D0-9748-D277A2D019F3}" type="presOf" srcId="{8333DA75-BFB6-4F19-AE0B-2FF670A5923D}" destId="{46A63C8A-32CE-48F5-8AAD-F40A5704E865}" srcOrd="0" destOrd="0" presId="urn:microsoft.com/office/officeart/2005/8/layout/cycle6"/>
    <dgm:cxn modelId="{A1265EC6-1B94-4C26-A8AE-B073F656EB0D}" type="presParOf" srcId="{124EF578-74FB-45E9-AF8B-9347AF6C60E0}" destId="{1C1DCA83-3125-4433-A530-BEEF5EB4691A}" srcOrd="0" destOrd="0" presId="urn:microsoft.com/office/officeart/2005/8/layout/cycle6"/>
    <dgm:cxn modelId="{F9593A05-2E1C-47C4-97D9-F9A5FDB4489B}" type="presParOf" srcId="{124EF578-74FB-45E9-AF8B-9347AF6C60E0}" destId="{73EE38E8-8792-4301-B180-2BEF05FFDE04}" srcOrd="1" destOrd="0" presId="urn:microsoft.com/office/officeart/2005/8/layout/cycle6"/>
    <dgm:cxn modelId="{45ACFA42-ED39-44E2-8352-20FF770E565D}" type="presParOf" srcId="{124EF578-74FB-45E9-AF8B-9347AF6C60E0}" destId="{31EDCFB4-618F-4D14-B2BE-5D60E7833AA3}" srcOrd="2" destOrd="0" presId="urn:microsoft.com/office/officeart/2005/8/layout/cycle6"/>
    <dgm:cxn modelId="{F932A9CF-A1A8-4332-BBF8-8A89D011977C}" type="presParOf" srcId="{124EF578-74FB-45E9-AF8B-9347AF6C60E0}" destId="{65048EA7-60AD-4185-BEFE-299E38E70F95}" srcOrd="3" destOrd="0" presId="urn:microsoft.com/office/officeart/2005/8/layout/cycle6"/>
    <dgm:cxn modelId="{2E80838E-D10C-42BC-907C-38DBF7ADB926}" type="presParOf" srcId="{124EF578-74FB-45E9-AF8B-9347AF6C60E0}" destId="{FF8C8DA5-CA96-418B-AA8B-8239D3A9CFDA}" srcOrd="4" destOrd="0" presId="urn:microsoft.com/office/officeart/2005/8/layout/cycle6"/>
    <dgm:cxn modelId="{654782EC-AC94-4B7A-A21A-BC88F7296DD2}" type="presParOf" srcId="{124EF578-74FB-45E9-AF8B-9347AF6C60E0}" destId="{A80F0FE3-BFD5-4AE0-8E81-82766205FE9A}" srcOrd="5" destOrd="0" presId="urn:microsoft.com/office/officeart/2005/8/layout/cycle6"/>
    <dgm:cxn modelId="{12EBF7C4-ECCB-4044-B072-C864C55FF444}" type="presParOf" srcId="{124EF578-74FB-45E9-AF8B-9347AF6C60E0}" destId="{267949BF-55B2-4C5D-9D77-4A9061ED797B}" srcOrd="6" destOrd="0" presId="urn:microsoft.com/office/officeart/2005/8/layout/cycle6"/>
    <dgm:cxn modelId="{C6DDEBB4-4971-43B3-B46B-5073FBA701D9}" type="presParOf" srcId="{124EF578-74FB-45E9-AF8B-9347AF6C60E0}" destId="{A36C8F01-63B9-4928-9BB2-A5FED160C4A4}" srcOrd="7" destOrd="0" presId="urn:microsoft.com/office/officeart/2005/8/layout/cycle6"/>
    <dgm:cxn modelId="{CB8295AE-29E4-40AA-AD38-5511F0767564}" type="presParOf" srcId="{124EF578-74FB-45E9-AF8B-9347AF6C60E0}" destId="{8CCD84BD-7400-42CB-990D-5560056D521F}" srcOrd="8" destOrd="0" presId="urn:microsoft.com/office/officeart/2005/8/layout/cycle6"/>
    <dgm:cxn modelId="{555479E6-51B2-45D9-B87A-463FD0B02E8E}" type="presParOf" srcId="{124EF578-74FB-45E9-AF8B-9347AF6C60E0}" destId="{46A63C8A-32CE-48F5-8AAD-F40A5704E865}" srcOrd="9" destOrd="0" presId="urn:microsoft.com/office/officeart/2005/8/layout/cycle6"/>
    <dgm:cxn modelId="{073F264B-33E2-4B21-AAE5-D846737D70D9}" type="presParOf" srcId="{124EF578-74FB-45E9-AF8B-9347AF6C60E0}" destId="{CDF99A0A-C7C2-4AC3-B73F-F2A6E5E40331}" srcOrd="10" destOrd="0" presId="urn:microsoft.com/office/officeart/2005/8/layout/cycle6"/>
    <dgm:cxn modelId="{DDC13CEB-63B4-477C-BE92-F33621E3CDD0}" type="presParOf" srcId="{124EF578-74FB-45E9-AF8B-9347AF6C60E0}" destId="{F37B007E-D16D-4476-952E-504EEE6D8953}" srcOrd="11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3C64D9-3ABC-4385-84F4-041BB1E431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14466-CF17-4322-80E2-89BAFBE9561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всех образовательных ступенях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D57C1C-B32B-4929-9C53-EC84A6DD16B2}" type="parTrans" cxnId="{C434BEAB-752B-4B0A-B1C9-CBBDA3020C02}">
      <dgm:prSet/>
      <dgm:spPr/>
      <dgm:t>
        <a:bodyPr/>
        <a:lstStyle/>
        <a:p>
          <a:endParaRPr lang="ru-RU"/>
        </a:p>
      </dgm:t>
    </dgm:pt>
    <dgm:pt modelId="{D3308A0B-EF23-4806-B0B6-6C5EEDC4CC54}" type="sibTrans" cxnId="{C434BEAB-752B-4B0A-B1C9-CBBDA3020C02}">
      <dgm:prSet/>
      <dgm:spPr/>
      <dgm:t>
        <a:bodyPr/>
        <a:lstStyle/>
        <a:p>
          <a:endParaRPr lang="ru-RU"/>
        </a:p>
      </dgm:t>
    </dgm:pt>
    <dgm:pt modelId="{DD663D92-6DC3-4B0C-B73F-8205FE5E34A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уроках по разным предметам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F5ADFE-D759-4436-84F6-051418059BFA}" type="parTrans" cxnId="{0BEF849A-3813-4D3A-999F-E7B033CCC25A}">
      <dgm:prSet/>
      <dgm:spPr/>
      <dgm:t>
        <a:bodyPr/>
        <a:lstStyle/>
        <a:p>
          <a:endParaRPr lang="ru-RU"/>
        </a:p>
      </dgm:t>
    </dgm:pt>
    <dgm:pt modelId="{2C4BF0E0-FFDC-4D71-8A37-C0A8BBDEBB6F}" type="sibTrans" cxnId="{0BEF849A-3813-4D3A-999F-E7B033CCC25A}">
      <dgm:prSet/>
      <dgm:spPr/>
      <dgm:t>
        <a:bodyPr/>
        <a:lstStyle/>
        <a:p>
          <a:endParaRPr lang="ru-RU"/>
        </a:p>
      </dgm:t>
    </dgm:pt>
    <dgm:pt modelId="{97937DFA-9CB4-4B53-9951-9928CFEBD6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внеклассной работе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6D894C6-D738-4055-83B5-49C016906A5B}" type="parTrans" cxnId="{909EC7D4-9CCF-4266-BD98-F76914D4BB70}">
      <dgm:prSet/>
      <dgm:spPr/>
      <dgm:t>
        <a:bodyPr/>
        <a:lstStyle/>
        <a:p>
          <a:endParaRPr lang="ru-RU"/>
        </a:p>
      </dgm:t>
    </dgm:pt>
    <dgm:pt modelId="{9A85BA65-6D29-4F7B-91C8-26EC4D5BA0D8}" type="sibTrans" cxnId="{909EC7D4-9CCF-4266-BD98-F76914D4BB70}">
      <dgm:prSet/>
      <dgm:spPr/>
      <dgm:t>
        <a:bodyPr/>
        <a:lstStyle/>
        <a:p>
          <a:endParaRPr lang="ru-RU"/>
        </a:p>
      </dgm:t>
    </dgm:pt>
    <dgm:pt modelId="{3C3063CD-EDCE-4590-B0C6-455E315384B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 работе с родителями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BB4BCBA-8025-48E1-893C-9E2005EBE0B4}" type="parTrans" cxnId="{B9A6E242-FBC2-4D89-8230-59495472EDE5}">
      <dgm:prSet/>
      <dgm:spPr/>
      <dgm:t>
        <a:bodyPr/>
        <a:lstStyle/>
        <a:p>
          <a:endParaRPr lang="ru-RU"/>
        </a:p>
      </dgm:t>
    </dgm:pt>
    <dgm:pt modelId="{1FF3416C-098A-4B67-910E-8A992A54BEB0}" type="sibTrans" cxnId="{B9A6E242-FBC2-4D89-8230-59495472EDE5}">
      <dgm:prSet/>
      <dgm:spPr/>
      <dgm:t>
        <a:bodyPr/>
        <a:lstStyle/>
        <a:p>
          <a:endParaRPr lang="ru-RU"/>
        </a:p>
      </dgm:t>
    </dgm:pt>
    <dgm:pt modelId="{080039DD-733C-45BD-B761-8D2B5BE3952B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учителя – ключ к успеху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591C998-AE42-40E8-8873-52046A0B7355}" type="parTrans" cxnId="{0464A3B2-4310-4363-9AF1-AD383AAFD1F2}">
      <dgm:prSet/>
      <dgm:spPr/>
      <dgm:t>
        <a:bodyPr/>
        <a:lstStyle/>
        <a:p>
          <a:endParaRPr lang="ru-RU"/>
        </a:p>
      </dgm:t>
    </dgm:pt>
    <dgm:pt modelId="{38F05FEB-FC4C-4972-9074-A735EAB840E8}" type="sibTrans" cxnId="{0464A3B2-4310-4363-9AF1-AD383AAFD1F2}">
      <dgm:prSet/>
      <dgm:spPr/>
      <dgm:t>
        <a:bodyPr/>
        <a:lstStyle/>
        <a:p>
          <a:endParaRPr lang="ru-RU"/>
        </a:p>
      </dgm:t>
    </dgm:pt>
    <dgm:pt modelId="{59A66120-76FB-4100-9367-FBE7A2B5B7C1}" type="pres">
      <dgm:prSet presAssocID="{B53C64D9-3ABC-4385-84F4-041BB1E431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28672-241F-407C-B61D-D9E32E11ABC3}" type="pres">
      <dgm:prSet presAssocID="{61914466-CF17-4322-80E2-89BAFBE95613}" presName="node" presStyleLbl="node1" presStyleIdx="0" presStyleCnt="5" custLinFactNeighborX="-21795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58452-EB16-407A-8641-2655D6982C88}" type="pres">
      <dgm:prSet presAssocID="{D3308A0B-EF23-4806-B0B6-6C5EEDC4CC54}" presName="sibTrans" presStyleCnt="0"/>
      <dgm:spPr/>
    </dgm:pt>
    <dgm:pt modelId="{7E29AB6F-9CC6-4C00-AEA8-60206934EFAF}" type="pres">
      <dgm:prSet presAssocID="{DD663D92-6DC3-4B0C-B73F-8205FE5E34A4}" presName="node" presStyleLbl="node1" presStyleIdx="1" presStyleCnt="5" custLinFactNeighborX="17541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1396B-BCA1-4E7F-8DAB-309F69351CB3}" type="pres">
      <dgm:prSet presAssocID="{2C4BF0E0-FFDC-4D71-8A37-C0A8BBDEBB6F}" presName="sibTrans" presStyleCnt="0"/>
      <dgm:spPr/>
    </dgm:pt>
    <dgm:pt modelId="{175650A2-5415-462C-A4C9-A1F211B0D474}" type="pres">
      <dgm:prSet presAssocID="{97937DFA-9CB4-4B53-9951-9928CFEBD643}" presName="node" presStyleLbl="node1" presStyleIdx="2" presStyleCnt="5" custLinFactNeighborX="-13342" custLinFactNeighborY="-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CF22C-3A11-4F2E-89B2-20A095055220}" type="pres">
      <dgm:prSet presAssocID="{9A85BA65-6D29-4F7B-91C8-26EC4D5BA0D8}" presName="sibTrans" presStyleCnt="0"/>
      <dgm:spPr/>
    </dgm:pt>
    <dgm:pt modelId="{82101F64-744F-47EB-B4DD-14487DCB1C59}" type="pres">
      <dgm:prSet presAssocID="{080039DD-733C-45BD-B761-8D2B5BE3952B}" presName="node" presStyleLbl="node1" presStyleIdx="3" presStyleCnt="5" custLinFactNeighborX="20359" custLinFactNeighborY="-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8502D-FD01-4DD7-AAE3-770752B33E6F}" type="pres">
      <dgm:prSet presAssocID="{38F05FEB-FC4C-4972-9074-A735EAB840E8}" presName="sibTrans" presStyleCnt="0"/>
      <dgm:spPr/>
    </dgm:pt>
    <dgm:pt modelId="{0E3850EE-CE52-47A7-A5DF-EDDC1C2FD6D2}" type="pres">
      <dgm:prSet presAssocID="{3C3063CD-EDCE-4590-B0C6-455E315384B4}" presName="node" presStyleLbl="node1" presStyleIdx="4" presStyleCnt="5" custLinFactNeighborX="-718" custLinFactNeighborY="-12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EC7D4-9CCF-4266-BD98-F76914D4BB70}" srcId="{B53C64D9-3ABC-4385-84F4-041BB1E43109}" destId="{97937DFA-9CB4-4B53-9951-9928CFEBD643}" srcOrd="2" destOrd="0" parTransId="{66D894C6-D738-4055-83B5-49C016906A5B}" sibTransId="{9A85BA65-6D29-4F7B-91C8-26EC4D5BA0D8}"/>
    <dgm:cxn modelId="{B0769F6A-6C25-4925-9F10-A101C4CDD2BD}" type="presOf" srcId="{3C3063CD-EDCE-4590-B0C6-455E315384B4}" destId="{0E3850EE-CE52-47A7-A5DF-EDDC1C2FD6D2}" srcOrd="0" destOrd="0" presId="urn:microsoft.com/office/officeart/2005/8/layout/default"/>
    <dgm:cxn modelId="{E9FE18E9-8676-473C-B010-180DAD523260}" type="presOf" srcId="{97937DFA-9CB4-4B53-9951-9928CFEBD643}" destId="{175650A2-5415-462C-A4C9-A1F211B0D474}" srcOrd="0" destOrd="0" presId="urn:microsoft.com/office/officeart/2005/8/layout/default"/>
    <dgm:cxn modelId="{1439D511-4BAE-4F6F-9E08-CAB357607858}" type="presOf" srcId="{61914466-CF17-4322-80E2-89BAFBE95613}" destId="{F7B28672-241F-407C-B61D-D9E32E11ABC3}" srcOrd="0" destOrd="0" presId="urn:microsoft.com/office/officeart/2005/8/layout/default"/>
    <dgm:cxn modelId="{0BEF849A-3813-4D3A-999F-E7B033CCC25A}" srcId="{B53C64D9-3ABC-4385-84F4-041BB1E43109}" destId="{DD663D92-6DC3-4B0C-B73F-8205FE5E34A4}" srcOrd="1" destOrd="0" parTransId="{36F5ADFE-D759-4436-84F6-051418059BFA}" sibTransId="{2C4BF0E0-FFDC-4D71-8A37-C0A8BBDEBB6F}"/>
    <dgm:cxn modelId="{F35B111D-2E12-4032-A376-0EEB00B57918}" type="presOf" srcId="{DD663D92-6DC3-4B0C-B73F-8205FE5E34A4}" destId="{7E29AB6F-9CC6-4C00-AEA8-60206934EFAF}" srcOrd="0" destOrd="0" presId="urn:microsoft.com/office/officeart/2005/8/layout/default"/>
    <dgm:cxn modelId="{7084D453-12C4-4E2C-B9E7-4C7A768415E4}" type="presOf" srcId="{080039DD-733C-45BD-B761-8D2B5BE3952B}" destId="{82101F64-744F-47EB-B4DD-14487DCB1C59}" srcOrd="0" destOrd="0" presId="urn:microsoft.com/office/officeart/2005/8/layout/default"/>
    <dgm:cxn modelId="{75B5D2B4-4C7C-4C93-BD8A-72BC4FFD9D92}" type="presOf" srcId="{B53C64D9-3ABC-4385-84F4-041BB1E43109}" destId="{59A66120-76FB-4100-9367-FBE7A2B5B7C1}" srcOrd="0" destOrd="0" presId="urn:microsoft.com/office/officeart/2005/8/layout/default"/>
    <dgm:cxn modelId="{B9A6E242-FBC2-4D89-8230-59495472EDE5}" srcId="{B53C64D9-3ABC-4385-84F4-041BB1E43109}" destId="{3C3063CD-EDCE-4590-B0C6-455E315384B4}" srcOrd="4" destOrd="0" parTransId="{8BB4BCBA-8025-48E1-893C-9E2005EBE0B4}" sibTransId="{1FF3416C-098A-4B67-910E-8A992A54BEB0}"/>
    <dgm:cxn modelId="{C434BEAB-752B-4B0A-B1C9-CBBDA3020C02}" srcId="{B53C64D9-3ABC-4385-84F4-041BB1E43109}" destId="{61914466-CF17-4322-80E2-89BAFBE95613}" srcOrd="0" destOrd="0" parTransId="{89D57C1C-B32B-4929-9C53-EC84A6DD16B2}" sibTransId="{D3308A0B-EF23-4806-B0B6-6C5EEDC4CC54}"/>
    <dgm:cxn modelId="{0464A3B2-4310-4363-9AF1-AD383AAFD1F2}" srcId="{B53C64D9-3ABC-4385-84F4-041BB1E43109}" destId="{080039DD-733C-45BD-B761-8D2B5BE3952B}" srcOrd="3" destOrd="0" parTransId="{1591C998-AE42-40E8-8873-52046A0B7355}" sibTransId="{38F05FEB-FC4C-4972-9074-A735EAB840E8}"/>
    <dgm:cxn modelId="{35205FB8-7E47-4472-BED1-18A2A5C9DBF4}" type="presParOf" srcId="{59A66120-76FB-4100-9367-FBE7A2B5B7C1}" destId="{F7B28672-241F-407C-B61D-D9E32E11ABC3}" srcOrd="0" destOrd="0" presId="urn:microsoft.com/office/officeart/2005/8/layout/default"/>
    <dgm:cxn modelId="{C4154A06-7416-4931-A087-A3473349B57B}" type="presParOf" srcId="{59A66120-76FB-4100-9367-FBE7A2B5B7C1}" destId="{F6258452-EB16-407A-8641-2655D6982C88}" srcOrd="1" destOrd="0" presId="urn:microsoft.com/office/officeart/2005/8/layout/default"/>
    <dgm:cxn modelId="{9A1E68BD-0E91-4EB5-9BAD-4DCF6D90A406}" type="presParOf" srcId="{59A66120-76FB-4100-9367-FBE7A2B5B7C1}" destId="{7E29AB6F-9CC6-4C00-AEA8-60206934EFAF}" srcOrd="2" destOrd="0" presId="urn:microsoft.com/office/officeart/2005/8/layout/default"/>
    <dgm:cxn modelId="{BD4CE5C5-C6DE-4D38-B1D0-9A87A475761E}" type="presParOf" srcId="{59A66120-76FB-4100-9367-FBE7A2B5B7C1}" destId="{6411396B-BCA1-4E7F-8DAB-309F69351CB3}" srcOrd="3" destOrd="0" presId="urn:microsoft.com/office/officeart/2005/8/layout/default"/>
    <dgm:cxn modelId="{39ADB112-CA3E-4E7B-BB7F-D4BEE467C087}" type="presParOf" srcId="{59A66120-76FB-4100-9367-FBE7A2B5B7C1}" destId="{175650A2-5415-462C-A4C9-A1F211B0D474}" srcOrd="4" destOrd="0" presId="urn:microsoft.com/office/officeart/2005/8/layout/default"/>
    <dgm:cxn modelId="{24096EC8-7E50-44E7-9AFD-F1D055EE4CD5}" type="presParOf" srcId="{59A66120-76FB-4100-9367-FBE7A2B5B7C1}" destId="{672CF22C-3A11-4F2E-89B2-20A095055220}" srcOrd="5" destOrd="0" presId="urn:microsoft.com/office/officeart/2005/8/layout/default"/>
    <dgm:cxn modelId="{AD896481-521E-4BA3-84FF-F4907E53E2B8}" type="presParOf" srcId="{59A66120-76FB-4100-9367-FBE7A2B5B7C1}" destId="{82101F64-744F-47EB-B4DD-14487DCB1C59}" srcOrd="6" destOrd="0" presId="urn:microsoft.com/office/officeart/2005/8/layout/default"/>
    <dgm:cxn modelId="{810FF79A-CC1F-4BF7-B6F1-A09EFDA4C57F}" type="presParOf" srcId="{59A66120-76FB-4100-9367-FBE7A2B5B7C1}" destId="{1268502D-FD01-4DD7-AAE3-770752B33E6F}" srcOrd="7" destOrd="0" presId="urn:microsoft.com/office/officeart/2005/8/layout/default"/>
    <dgm:cxn modelId="{B6F7984A-C412-4D41-8D83-D7B39F5196FC}" type="presParOf" srcId="{59A66120-76FB-4100-9367-FBE7A2B5B7C1}" destId="{0E3850EE-CE52-47A7-A5DF-EDDC1C2FD6D2}" srcOrd="8" destOrd="0" presId="urn:microsoft.com/office/officeart/2005/8/layout/default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1B630C-9FA5-4C4B-8CC4-6EA55A1FEA3D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</dgm:pt>
    <dgm:pt modelId="{148A6E49-A619-45D2-8FD5-990E6038965B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Предметные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9DDEA10-5BBB-4FBE-9463-C1CCB62DA4D7}" type="parTrans" cxnId="{299E9D2F-7EEC-4797-9FA8-D41E6DD8D640}">
      <dgm:prSet/>
      <dgm:spPr/>
      <dgm:t>
        <a:bodyPr/>
        <a:lstStyle/>
        <a:p>
          <a:endParaRPr lang="ru-RU"/>
        </a:p>
      </dgm:t>
    </dgm:pt>
    <dgm:pt modelId="{C6A9109E-6BD8-4C32-BAE6-1D02E2356D6F}" type="sibTrans" cxnId="{299E9D2F-7EEC-4797-9FA8-D41E6DD8D640}">
      <dgm:prSet/>
      <dgm:spPr/>
      <dgm:t>
        <a:bodyPr/>
        <a:lstStyle/>
        <a:p>
          <a:endParaRPr lang="ru-RU"/>
        </a:p>
      </dgm:t>
    </dgm:pt>
    <dgm:pt modelId="{6E681A1B-8273-4BCB-B68E-613DE2336719}">
      <dgm:prSet phldrT="[Текст]" custT="1"/>
      <dgm:spPr>
        <a:solidFill>
          <a:srgbClr val="BDE5E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Метапредметные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C524127-6137-4059-995C-BE2A319D57AB}" type="parTrans" cxnId="{895BEB84-41FE-4864-B3B8-5575549FBD13}">
      <dgm:prSet/>
      <dgm:spPr/>
      <dgm:t>
        <a:bodyPr/>
        <a:lstStyle/>
        <a:p>
          <a:endParaRPr lang="ru-RU"/>
        </a:p>
      </dgm:t>
    </dgm:pt>
    <dgm:pt modelId="{F2E8DA7D-5100-434F-B35A-22ECA62E45CC}" type="sibTrans" cxnId="{895BEB84-41FE-4864-B3B8-5575549FBD13}">
      <dgm:prSet/>
      <dgm:spPr/>
      <dgm:t>
        <a:bodyPr/>
        <a:lstStyle/>
        <a:p>
          <a:endParaRPr lang="ru-RU"/>
        </a:p>
      </dgm:t>
    </dgm:pt>
    <dgm:pt modelId="{91323D62-998B-4AC9-9BFA-F90906088E0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Личностные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F724961-42AB-48C4-8C9D-E70445B1D3E9}" type="parTrans" cxnId="{E18E5D38-FA1A-4E6E-A479-62B43BD2BADC}">
      <dgm:prSet/>
      <dgm:spPr/>
      <dgm:t>
        <a:bodyPr/>
        <a:lstStyle/>
        <a:p>
          <a:endParaRPr lang="ru-RU"/>
        </a:p>
      </dgm:t>
    </dgm:pt>
    <dgm:pt modelId="{D578388A-D8EE-4DC8-B29D-4DD4680C4FBA}" type="sibTrans" cxnId="{E18E5D38-FA1A-4E6E-A479-62B43BD2BADC}">
      <dgm:prSet/>
      <dgm:spPr/>
      <dgm:t>
        <a:bodyPr/>
        <a:lstStyle/>
        <a:p>
          <a:endParaRPr lang="ru-RU"/>
        </a:p>
      </dgm:t>
    </dgm:pt>
    <dgm:pt modelId="{7D33E8D1-D73D-4EF1-A46E-77D85CB0DD3D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Качественные знания за счёт использования компонентов технологии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524ADE4-2321-4FE9-820D-338463C7FCD2}" type="parTrans" cxnId="{BF641956-CA20-454C-9614-7C8AE59C7B80}">
      <dgm:prSet/>
      <dgm:spPr/>
      <dgm:t>
        <a:bodyPr/>
        <a:lstStyle/>
        <a:p>
          <a:endParaRPr lang="ru-RU"/>
        </a:p>
      </dgm:t>
    </dgm:pt>
    <dgm:pt modelId="{94B03D0B-4D40-4F3E-8C7D-889594EE4D31}" type="sibTrans" cxnId="{BF641956-CA20-454C-9614-7C8AE59C7B80}">
      <dgm:prSet/>
      <dgm:spPr/>
      <dgm:t>
        <a:bodyPr/>
        <a:lstStyle/>
        <a:p>
          <a:endParaRPr lang="ru-RU"/>
        </a:p>
      </dgm:t>
    </dgm:pt>
    <dgm:pt modelId="{60211F07-7B18-4D61-8B3C-6ABCCED45422}">
      <dgm:prSet custT="1"/>
      <dgm:spPr>
        <a:solidFill>
          <a:srgbClr val="D9F5E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Универсальные учебные действия: познавательные,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73BD795-F8E5-4273-83EE-1DA727C835EC}" type="parTrans" cxnId="{389F4BDF-FAEE-4A42-BB31-1D48A6453F43}">
      <dgm:prSet/>
      <dgm:spPr/>
      <dgm:t>
        <a:bodyPr/>
        <a:lstStyle/>
        <a:p>
          <a:endParaRPr lang="ru-RU"/>
        </a:p>
      </dgm:t>
    </dgm:pt>
    <dgm:pt modelId="{2A0DFE91-16A4-43F0-AB25-AFA9AF184CA1}" type="sibTrans" cxnId="{389F4BDF-FAEE-4A42-BB31-1D48A6453F43}">
      <dgm:prSet/>
      <dgm:spPr/>
      <dgm:t>
        <a:bodyPr/>
        <a:lstStyle/>
        <a:p>
          <a:endParaRPr lang="ru-RU"/>
        </a:p>
      </dgm:t>
    </dgm:pt>
    <dgm:pt modelId="{4505601B-995A-4A72-9745-ECD2A0DE02B2}">
      <dgm:prSet custT="1"/>
      <dgm:spPr>
        <a:solidFill>
          <a:srgbClr val="D2E5F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Становление характера, мотивов, ценностей. Отношения сотрудничества формируют доброжелательность и уважение к людям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F3D58CA-E5B8-40C5-A602-7D8AB9F32FFB}" type="parTrans" cxnId="{5CC3AE22-4FC4-440D-A050-299523C15D35}">
      <dgm:prSet/>
      <dgm:spPr/>
      <dgm:t>
        <a:bodyPr/>
        <a:lstStyle/>
        <a:p>
          <a:endParaRPr lang="ru-RU"/>
        </a:p>
      </dgm:t>
    </dgm:pt>
    <dgm:pt modelId="{CF39268F-9B80-4455-A8DF-976B39A110D3}" type="sibTrans" cxnId="{5CC3AE22-4FC4-440D-A050-299523C15D35}">
      <dgm:prSet/>
      <dgm:spPr/>
      <dgm:t>
        <a:bodyPr/>
        <a:lstStyle/>
        <a:p>
          <a:endParaRPr lang="ru-RU"/>
        </a:p>
      </dgm:t>
    </dgm:pt>
    <dgm:pt modelId="{D0B125B5-61FB-4942-BD24-579A83454BBE}">
      <dgm:prSet custT="1"/>
      <dgm:spPr>
        <a:solidFill>
          <a:srgbClr val="D9F5E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коммуникативные,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B8F9C34-D5FB-429C-9BFA-DA8772428018}" type="parTrans" cxnId="{18B07DF5-99DD-4251-824D-7CA8714BA294}">
      <dgm:prSet/>
      <dgm:spPr/>
      <dgm:t>
        <a:bodyPr/>
        <a:lstStyle/>
        <a:p>
          <a:endParaRPr lang="ru-RU"/>
        </a:p>
      </dgm:t>
    </dgm:pt>
    <dgm:pt modelId="{C6C72E4B-96E5-4DE2-9BF1-35856D83A18E}" type="sibTrans" cxnId="{18B07DF5-99DD-4251-824D-7CA8714BA294}">
      <dgm:prSet/>
      <dgm:spPr/>
      <dgm:t>
        <a:bodyPr/>
        <a:lstStyle/>
        <a:p>
          <a:endParaRPr lang="ru-RU"/>
        </a:p>
      </dgm:t>
    </dgm:pt>
    <dgm:pt modelId="{6652EECC-612E-436A-88A9-564E232E3E1C}">
      <dgm:prSet custT="1"/>
      <dgm:spPr>
        <a:solidFill>
          <a:srgbClr val="D9F5E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регулятивные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128E3F-18DD-42F7-9EF6-ADB28C6DF1C7}" type="parTrans" cxnId="{DCD5874C-EE7B-4B37-A4F6-2920076A88DC}">
      <dgm:prSet/>
      <dgm:spPr/>
      <dgm:t>
        <a:bodyPr/>
        <a:lstStyle/>
        <a:p>
          <a:endParaRPr lang="ru-RU"/>
        </a:p>
      </dgm:t>
    </dgm:pt>
    <dgm:pt modelId="{7D80A18E-9598-4B98-BA64-4C282D2749F2}" type="sibTrans" cxnId="{DCD5874C-EE7B-4B37-A4F6-2920076A88DC}">
      <dgm:prSet/>
      <dgm:spPr/>
      <dgm:t>
        <a:bodyPr/>
        <a:lstStyle/>
        <a:p>
          <a:endParaRPr lang="ru-RU"/>
        </a:p>
      </dgm:t>
    </dgm:pt>
    <dgm:pt modelId="{C3240D57-5AD0-4E1C-9FAE-A96FE5D95C12}" type="pres">
      <dgm:prSet presAssocID="{821B630C-9FA5-4C4B-8CC4-6EA55A1FEA3D}" presName="Name0" presStyleCnt="0">
        <dgm:presLayoutVars>
          <dgm:dir/>
          <dgm:animLvl val="lvl"/>
          <dgm:resizeHandles/>
        </dgm:presLayoutVars>
      </dgm:prSet>
      <dgm:spPr/>
    </dgm:pt>
    <dgm:pt modelId="{E7FFFA56-17BF-49EA-BEE3-6B64591AF8DA}" type="pres">
      <dgm:prSet presAssocID="{148A6E49-A619-45D2-8FD5-990E6038965B}" presName="linNode" presStyleCnt="0"/>
      <dgm:spPr/>
    </dgm:pt>
    <dgm:pt modelId="{1A6E2807-6FB5-4505-8EDC-6D1C6E2B8FEC}" type="pres">
      <dgm:prSet presAssocID="{148A6E49-A619-45D2-8FD5-990E6038965B}" presName="parentShp" presStyleLbl="node1" presStyleIdx="0" presStyleCnt="3" custScaleX="97620" custScaleY="126247" custLinFactNeighborX="-39" custLinFactNeighborY="7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DA2E4-EDC8-4898-93E4-27193B862D5D}" type="pres">
      <dgm:prSet presAssocID="{148A6E49-A619-45D2-8FD5-990E6038965B}" presName="childShp" presStyleLbl="bgAccFollowNode1" presStyleIdx="0" presStyleCnt="3" custScaleX="89939" custScaleY="187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9E97-0ED6-4F75-93EF-11C275464893}" type="pres">
      <dgm:prSet presAssocID="{C6A9109E-6BD8-4C32-BAE6-1D02E2356D6F}" presName="spacing" presStyleCnt="0"/>
      <dgm:spPr/>
    </dgm:pt>
    <dgm:pt modelId="{827657B2-C968-4D4C-AF30-10FBFE74DE48}" type="pres">
      <dgm:prSet presAssocID="{6E681A1B-8273-4BCB-B68E-613DE2336719}" presName="linNode" presStyleCnt="0"/>
      <dgm:spPr/>
    </dgm:pt>
    <dgm:pt modelId="{1CB3A974-083B-4707-8431-CCE59A4F7283}" type="pres">
      <dgm:prSet presAssocID="{6E681A1B-8273-4BCB-B68E-613DE2336719}" presName="parentShp" presStyleLbl="node1" presStyleIdx="1" presStyleCnt="3" custScaleX="114231" custScaleY="105737" custLinFactNeighborX="3034" custLinFactNeighborY="3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C2B8-8532-4314-A5C8-0CFAFEBFD1E5}" type="pres">
      <dgm:prSet presAssocID="{6E681A1B-8273-4BCB-B68E-613DE2336719}" presName="childShp" presStyleLbl="bgAccFollowNode1" presStyleIdx="1" presStyleCnt="3" custScaleX="104970" custScaleY="16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FB5B2-73ED-4D65-856D-34F43E6CC25C}" type="pres">
      <dgm:prSet presAssocID="{F2E8DA7D-5100-434F-B35A-22ECA62E45CC}" presName="spacing" presStyleCnt="0"/>
      <dgm:spPr/>
    </dgm:pt>
    <dgm:pt modelId="{FECA8E9C-81F6-470F-A60D-B75628301E94}" type="pres">
      <dgm:prSet presAssocID="{91323D62-998B-4AC9-9BFA-F90906088E0B}" presName="linNode" presStyleCnt="0"/>
      <dgm:spPr/>
    </dgm:pt>
    <dgm:pt modelId="{EE2A6605-F9D5-4786-B7E1-80674D1F0A49}" type="pres">
      <dgm:prSet presAssocID="{91323D62-998B-4AC9-9BFA-F90906088E0B}" presName="parentShp" presStyleLbl="node1" presStyleIdx="2" presStyleCnt="3" custScaleX="107809" custScaleY="106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421C3-C97D-48A0-9278-CDD9772F669D}" type="pres">
      <dgm:prSet presAssocID="{91323D62-998B-4AC9-9BFA-F90906088E0B}" presName="childShp" presStyleLbl="bgAccFollowNode1" presStyleIdx="2" presStyleCnt="3" custScaleX="107945" custScaleY="23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07DF5-99DD-4251-824D-7CA8714BA294}" srcId="{6E681A1B-8273-4BCB-B68E-613DE2336719}" destId="{D0B125B5-61FB-4942-BD24-579A83454BBE}" srcOrd="1" destOrd="0" parTransId="{CB8F9C34-D5FB-429C-9BFA-DA8772428018}" sibTransId="{C6C72E4B-96E5-4DE2-9BF1-35856D83A18E}"/>
    <dgm:cxn modelId="{37440D32-9E78-4070-A6CF-501AD6307197}" type="presOf" srcId="{7D33E8D1-D73D-4EF1-A46E-77D85CB0DD3D}" destId="{7B6DA2E4-EDC8-4898-93E4-27193B862D5D}" srcOrd="0" destOrd="0" presId="urn:microsoft.com/office/officeart/2005/8/layout/vList6"/>
    <dgm:cxn modelId="{E13F339A-7034-45F7-9B2F-DD6809BA07DB}" type="presOf" srcId="{6652EECC-612E-436A-88A9-564E232E3E1C}" destId="{A0C7C2B8-8532-4314-A5C8-0CFAFEBFD1E5}" srcOrd="0" destOrd="2" presId="urn:microsoft.com/office/officeart/2005/8/layout/vList6"/>
    <dgm:cxn modelId="{E18E5D38-FA1A-4E6E-A479-62B43BD2BADC}" srcId="{821B630C-9FA5-4C4B-8CC4-6EA55A1FEA3D}" destId="{91323D62-998B-4AC9-9BFA-F90906088E0B}" srcOrd="2" destOrd="0" parTransId="{1F724961-42AB-48C4-8C9D-E70445B1D3E9}" sibTransId="{D578388A-D8EE-4DC8-B29D-4DD4680C4FBA}"/>
    <dgm:cxn modelId="{612694BE-256C-4AC1-AA21-8AA68D9A215C}" type="presOf" srcId="{91323D62-998B-4AC9-9BFA-F90906088E0B}" destId="{EE2A6605-F9D5-4786-B7E1-80674D1F0A49}" srcOrd="0" destOrd="0" presId="urn:microsoft.com/office/officeart/2005/8/layout/vList6"/>
    <dgm:cxn modelId="{BF641956-CA20-454C-9614-7C8AE59C7B80}" srcId="{148A6E49-A619-45D2-8FD5-990E6038965B}" destId="{7D33E8D1-D73D-4EF1-A46E-77D85CB0DD3D}" srcOrd="0" destOrd="0" parTransId="{2524ADE4-2321-4FE9-820D-338463C7FCD2}" sibTransId="{94B03D0B-4D40-4F3E-8C7D-889594EE4D31}"/>
    <dgm:cxn modelId="{389F4BDF-FAEE-4A42-BB31-1D48A6453F43}" srcId="{6E681A1B-8273-4BCB-B68E-613DE2336719}" destId="{60211F07-7B18-4D61-8B3C-6ABCCED45422}" srcOrd="0" destOrd="0" parTransId="{D73BD795-F8E5-4273-83EE-1DA727C835EC}" sibTransId="{2A0DFE91-16A4-43F0-AB25-AFA9AF184CA1}"/>
    <dgm:cxn modelId="{5CC3AE22-4FC4-440D-A050-299523C15D35}" srcId="{91323D62-998B-4AC9-9BFA-F90906088E0B}" destId="{4505601B-995A-4A72-9745-ECD2A0DE02B2}" srcOrd="0" destOrd="0" parTransId="{0F3D58CA-E5B8-40C5-A602-7D8AB9F32FFB}" sibTransId="{CF39268F-9B80-4455-A8DF-976B39A110D3}"/>
    <dgm:cxn modelId="{299E9D2F-7EEC-4797-9FA8-D41E6DD8D640}" srcId="{821B630C-9FA5-4C4B-8CC4-6EA55A1FEA3D}" destId="{148A6E49-A619-45D2-8FD5-990E6038965B}" srcOrd="0" destOrd="0" parTransId="{99DDEA10-5BBB-4FBE-9463-C1CCB62DA4D7}" sibTransId="{C6A9109E-6BD8-4C32-BAE6-1D02E2356D6F}"/>
    <dgm:cxn modelId="{DCD5874C-EE7B-4B37-A4F6-2920076A88DC}" srcId="{6E681A1B-8273-4BCB-B68E-613DE2336719}" destId="{6652EECC-612E-436A-88A9-564E232E3E1C}" srcOrd="2" destOrd="0" parTransId="{80128E3F-18DD-42F7-9EF6-ADB28C6DF1C7}" sibTransId="{7D80A18E-9598-4B98-BA64-4C282D2749F2}"/>
    <dgm:cxn modelId="{AAE72069-2E0A-46B2-88D6-D11E6F908429}" type="presOf" srcId="{148A6E49-A619-45D2-8FD5-990E6038965B}" destId="{1A6E2807-6FB5-4505-8EDC-6D1C6E2B8FEC}" srcOrd="0" destOrd="0" presId="urn:microsoft.com/office/officeart/2005/8/layout/vList6"/>
    <dgm:cxn modelId="{3797ADF2-286B-4821-8CD1-1108C74DC117}" type="presOf" srcId="{D0B125B5-61FB-4942-BD24-579A83454BBE}" destId="{A0C7C2B8-8532-4314-A5C8-0CFAFEBFD1E5}" srcOrd="0" destOrd="1" presId="urn:microsoft.com/office/officeart/2005/8/layout/vList6"/>
    <dgm:cxn modelId="{A445B696-8845-46EB-B085-CFC5263DF7EB}" type="presOf" srcId="{60211F07-7B18-4D61-8B3C-6ABCCED45422}" destId="{A0C7C2B8-8532-4314-A5C8-0CFAFEBFD1E5}" srcOrd="0" destOrd="0" presId="urn:microsoft.com/office/officeart/2005/8/layout/vList6"/>
    <dgm:cxn modelId="{895BEB84-41FE-4864-B3B8-5575549FBD13}" srcId="{821B630C-9FA5-4C4B-8CC4-6EA55A1FEA3D}" destId="{6E681A1B-8273-4BCB-B68E-613DE2336719}" srcOrd="1" destOrd="0" parTransId="{EC524127-6137-4059-995C-BE2A319D57AB}" sibTransId="{F2E8DA7D-5100-434F-B35A-22ECA62E45CC}"/>
    <dgm:cxn modelId="{0A007C16-C503-4AF2-889C-B1ED0D0BA891}" type="presOf" srcId="{4505601B-995A-4A72-9745-ECD2A0DE02B2}" destId="{CFE421C3-C97D-48A0-9278-CDD9772F669D}" srcOrd="0" destOrd="0" presId="urn:microsoft.com/office/officeart/2005/8/layout/vList6"/>
    <dgm:cxn modelId="{4D8CD361-D130-40DE-87D0-07BBD22336BD}" type="presOf" srcId="{821B630C-9FA5-4C4B-8CC4-6EA55A1FEA3D}" destId="{C3240D57-5AD0-4E1C-9FAE-A96FE5D95C12}" srcOrd="0" destOrd="0" presId="urn:microsoft.com/office/officeart/2005/8/layout/vList6"/>
    <dgm:cxn modelId="{C3B5C6AA-7F5C-4602-8951-B32E00EC2F07}" type="presOf" srcId="{6E681A1B-8273-4BCB-B68E-613DE2336719}" destId="{1CB3A974-083B-4707-8431-CCE59A4F7283}" srcOrd="0" destOrd="0" presId="urn:microsoft.com/office/officeart/2005/8/layout/vList6"/>
    <dgm:cxn modelId="{B29D3283-30E5-46EA-B459-E0B9A42B49CD}" type="presParOf" srcId="{C3240D57-5AD0-4E1C-9FAE-A96FE5D95C12}" destId="{E7FFFA56-17BF-49EA-BEE3-6B64591AF8DA}" srcOrd="0" destOrd="0" presId="urn:microsoft.com/office/officeart/2005/8/layout/vList6"/>
    <dgm:cxn modelId="{A6A28480-464E-47E4-8EE7-879B430724D6}" type="presParOf" srcId="{E7FFFA56-17BF-49EA-BEE3-6B64591AF8DA}" destId="{1A6E2807-6FB5-4505-8EDC-6D1C6E2B8FEC}" srcOrd="0" destOrd="0" presId="urn:microsoft.com/office/officeart/2005/8/layout/vList6"/>
    <dgm:cxn modelId="{2C415E1A-C750-4D9A-807F-D8A9E874DC31}" type="presParOf" srcId="{E7FFFA56-17BF-49EA-BEE3-6B64591AF8DA}" destId="{7B6DA2E4-EDC8-4898-93E4-27193B862D5D}" srcOrd="1" destOrd="0" presId="urn:microsoft.com/office/officeart/2005/8/layout/vList6"/>
    <dgm:cxn modelId="{F23C0690-E988-4771-BCB8-458628715B36}" type="presParOf" srcId="{C3240D57-5AD0-4E1C-9FAE-A96FE5D95C12}" destId="{6F2D9E97-0ED6-4F75-93EF-11C275464893}" srcOrd="1" destOrd="0" presId="urn:microsoft.com/office/officeart/2005/8/layout/vList6"/>
    <dgm:cxn modelId="{46AD03B3-276B-4739-B172-6CF32303F36E}" type="presParOf" srcId="{C3240D57-5AD0-4E1C-9FAE-A96FE5D95C12}" destId="{827657B2-C968-4D4C-AF30-10FBFE74DE48}" srcOrd="2" destOrd="0" presId="urn:microsoft.com/office/officeart/2005/8/layout/vList6"/>
    <dgm:cxn modelId="{1B2F23A1-27DE-4BE9-8308-FE4BAAD5B1E0}" type="presParOf" srcId="{827657B2-C968-4D4C-AF30-10FBFE74DE48}" destId="{1CB3A974-083B-4707-8431-CCE59A4F7283}" srcOrd="0" destOrd="0" presId="urn:microsoft.com/office/officeart/2005/8/layout/vList6"/>
    <dgm:cxn modelId="{8EE664BC-D325-4316-A8A2-300647F9C6EB}" type="presParOf" srcId="{827657B2-C968-4D4C-AF30-10FBFE74DE48}" destId="{A0C7C2B8-8532-4314-A5C8-0CFAFEBFD1E5}" srcOrd="1" destOrd="0" presId="urn:microsoft.com/office/officeart/2005/8/layout/vList6"/>
    <dgm:cxn modelId="{684E653E-C9FC-4251-94FF-C5695F8D8C6D}" type="presParOf" srcId="{C3240D57-5AD0-4E1C-9FAE-A96FE5D95C12}" destId="{355FB5B2-73ED-4D65-856D-34F43E6CC25C}" srcOrd="3" destOrd="0" presId="urn:microsoft.com/office/officeart/2005/8/layout/vList6"/>
    <dgm:cxn modelId="{E1D8FF2B-44A9-4357-A2A7-DE6FAF01ABA2}" type="presParOf" srcId="{C3240D57-5AD0-4E1C-9FAE-A96FE5D95C12}" destId="{FECA8E9C-81F6-470F-A60D-B75628301E94}" srcOrd="4" destOrd="0" presId="urn:microsoft.com/office/officeart/2005/8/layout/vList6"/>
    <dgm:cxn modelId="{B62466F0-FB43-41F4-BB1C-4A003C5AB550}" type="presParOf" srcId="{FECA8E9C-81F6-470F-A60D-B75628301E94}" destId="{EE2A6605-F9D5-4786-B7E1-80674D1F0A49}" srcOrd="0" destOrd="0" presId="urn:microsoft.com/office/officeart/2005/8/layout/vList6"/>
    <dgm:cxn modelId="{9A26BBEA-B92E-4535-9188-CDDE24A1BCD5}" type="presParOf" srcId="{FECA8E9C-81F6-470F-A60D-B75628301E94}" destId="{CFE421C3-C97D-48A0-9278-CDD9772F669D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BC5F4-7096-411B-8EE4-FBEE9AC799D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44B5-5258-4087-B00F-2A8BADBEA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1E0B4-3A0F-4DD5-A81B-94B411378B28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8A9A2-3B6A-488E-BE21-2BED662F859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user\Desktop\&#1082;%20&#1084;&#1072;&#1089;&#1090;&#1077;&#1088;-&#1082;&#1083;&#1072;&#1089;&#1089;&#1091;\3.avi" TargetMode="External"/><Relationship Id="rId1" Type="http://schemas.openxmlformats.org/officeDocument/2006/relationships/video" Target="file:///C:\Users\user\Desktop\&#1059;&#1095;%20&#1075;&#1086;&#1076;&#1072;%20&#1088;&#1077;&#1075;&#1080;&#1086;&#1085;\&#1042;&#1086;&#1083;&#1082;&#1086;&#1074;&#1072;&#1058;&#1040;%20&#1089;&#1077;&#1084;&#1080;&#1085;&#1072;&#1088;\3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928671"/>
            <a:ext cx="6480720" cy="4978479"/>
            <a:chOff x="1115616" y="3581245"/>
            <a:chExt cx="7165477" cy="491570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3581245"/>
              <a:ext cx="7165477" cy="43761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МАОУ СОШ № </a:t>
              </a: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22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</a:rPr>
                <a:t>Научно-практический семинар «Школьная оценка качества образования в условиях введения ФГОС»</a:t>
              </a:r>
              <a:endParaRPr lang="ru-RU" sz="2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haroni" pitchFamily="2" charset="-79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Мастер-класс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Повышение качества образования путём применения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проблемно-диалогической технологии, ИЛИ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haroni" pitchFamily="2" charset="-79"/>
                </a:rPr>
                <a:t>Какой диалог выбрать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1"/>
              <a:ext cx="7165477" cy="2096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Волкова Татьяна Анатольевна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2018</a:t>
              </a: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554163"/>
            <a:ext cx="7715250" cy="3875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3300"/>
                </a:solidFill>
              </a:rPr>
              <a:t>    </a:t>
            </a:r>
            <a:endParaRPr lang="ru-RU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85851" y="785794"/>
            <a:ext cx="7000925" cy="43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Грустная радость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Горячий снег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Мужественная женственность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И.С.Тургенев «Живые мощи»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Л.Н.Толстой «Живой труп»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 err="1">
                <a:solidFill>
                  <a:srgbClr val="663300"/>
                </a:solidFill>
                <a:latin typeface="Monotype Corsiva" pitchFamily="66" charset="0"/>
                <a:cs typeface="+mn-cs"/>
              </a:rPr>
              <a:t>Д.А.Донцова</a:t>
            </a: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 «Ангел на метле»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7" y="5072075"/>
            <a:ext cx="5429288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 kern="0" dirty="0">
                <a:solidFill>
                  <a:srgbClr val="C00000"/>
                </a:solidFill>
                <a:latin typeface="Monotype Corsiva" pitchFamily="66" charset="0"/>
              </a:rPr>
              <a:t>Оксюморон </a:t>
            </a:r>
            <a:endParaRPr lang="ru-RU" sz="4000" b="1" kern="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</a:rPr>
              <a:t>древнегреч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err="1" smtClean="0">
                <a:solidFill>
                  <a:srgbClr val="C00000"/>
                </a:solidFill>
              </a:rPr>
              <a:t>οξύμωρον </a:t>
            </a:r>
            <a:r>
              <a:rPr lang="ru-RU" sz="2000" dirty="0" smtClean="0">
                <a:solidFill>
                  <a:srgbClr val="C00000"/>
                </a:solidFill>
              </a:rPr>
              <a:t>– </a:t>
            </a:r>
            <a:r>
              <a:rPr lang="ru-RU" sz="2000" i="1" dirty="0" smtClean="0">
                <a:solidFill>
                  <a:srgbClr val="C00000"/>
                </a:solidFill>
              </a:rPr>
              <a:t>острая глупость)</a:t>
            </a:r>
            <a:endParaRPr lang="ru-RU" sz="2000" b="1" kern="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4000" b="1" kern="0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b="1" kern="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663300"/>
                </a:solidFill>
              </a:rPr>
              <a:t>    </a:t>
            </a:r>
            <a:endParaRPr lang="ru-RU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71604" y="1000109"/>
            <a:ext cx="7072362" cy="471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Сейчас будем пить чай… С конфетами! (А.Приставкин)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Иванов всё-таки болеет. За «Спартак!»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(Из газеты)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Парцелляция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/>
              <a:t>с латыни (</a:t>
            </a:r>
            <a:r>
              <a:rPr lang="ru-RU" sz="2400" dirty="0" err="1"/>
              <a:t>parcellatio</a:t>
            </a:r>
            <a:r>
              <a:rPr lang="ru-RU" sz="2400" dirty="0"/>
              <a:t>) как «разделение»,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/>
              <a:t>с французского (</a:t>
            </a:r>
            <a:r>
              <a:rPr lang="ru-RU" sz="2400" dirty="0" err="1"/>
              <a:t>parcelle</a:t>
            </a:r>
            <a:r>
              <a:rPr lang="ru-RU" sz="2400" dirty="0"/>
              <a:t>) как «частица»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4800" b="1" kern="0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63" y="1357313"/>
            <a:ext cx="7858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4800" b="1" kern="0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357166"/>
            <a:ext cx="7615260" cy="592935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Оксюморон? Парцелляция?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"Преступление и наказание" ( Ф.М.Достоевский).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 красоты их безобразной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Я скоро таинство постиг.  (М.Ю. Лермонтов).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Днём у меня вышло стихотворение.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Вернее – куски. Плохие. (В.Маяковский.)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«Горячая любовь снеговика» (Д.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Донцова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Шаровары шириною с Чёрное море (Н.Гоголь)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Вообразите, сижу, …  - и входит кот. Чёрный, здоровый, как бегемот.     (М.А.Булгаков)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Смотри, ей весело грустить,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Такой нарядно-обнаженной (А. Ахматова)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Роняет лес багряный свой убор,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Сребрит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мороз увянувшее поле... (А.Пушкин)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14348" y="928670"/>
            <a:ext cx="8143932" cy="4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3600" b="1" kern="0" dirty="0" smtClean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  </a:t>
            </a:r>
            <a:r>
              <a:rPr lang="ru-RU" sz="4800" b="1" kern="0" dirty="0" smtClean="0">
                <a:solidFill>
                  <a:srgbClr val="C00000"/>
                </a:solidFill>
                <a:latin typeface="Monotype Corsiva" pitchFamily="66" charset="0"/>
                <a:cs typeface="+mn-cs"/>
              </a:rPr>
              <a:t>Антиципация - </a:t>
            </a:r>
            <a:r>
              <a:rPr lang="ru-RU" sz="4800" b="1" kern="0" dirty="0" smtClean="0">
                <a:solidFill>
                  <a:srgbClr val="791805"/>
                </a:solidFill>
                <a:latin typeface="Monotype Corsiva" pitchFamily="66" charset="0"/>
                <a:cs typeface="+mn-cs"/>
              </a:rPr>
              <a:t>предугадывание</a:t>
            </a:r>
            <a:endParaRPr lang="ru-RU" sz="4800" b="1" kern="0" dirty="0">
              <a:solidFill>
                <a:srgbClr val="791805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4800" b="1" kern="0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16387" name="Picture 2" descr="C:\Users\user\Desktop\successful-web-service-content-marketing-2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214554"/>
            <a:ext cx="4449432" cy="283051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6084" name="Picture 4" descr="C:\Users\user\Desktop\questionMark2-1024x9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643182"/>
            <a:ext cx="1727428" cy="19288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Чьи это псевдонимы?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38" y="928670"/>
            <a:ext cx="7500962" cy="5000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3600" b="1" dirty="0">
              <a:solidFill>
                <a:srgbClr val="663300"/>
              </a:solidFill>
              <a:latin typeface="Monotype Corsiva" pitchFamily="66" charset="0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    Дяденька                           </a:t>
            </a:r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Захарьева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Юный </a:t>
            </a:r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старец        Человек  без  селезёнки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 Дон </a:t>
            </a:r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Антонио              Брат моего брата         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cs typeface="+mn-cs"/>
              </a:rPr>
              <a:t>   Гайка </a:t>
            </a:r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  <a:cs typeface="+mn-cs"/>
              </a:rPr>
              <a:t>№5                      Шампанский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3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8674" name="Picture 2" descr="C:\Users\user\Desktop\2082757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4357694"/>
            <a:ext cx="2571750" cy="173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357438" y="1000108"/>
            <a:ext cx="6286528" cy="4929221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    </a:t>
            </a:r>
            <a:r>
              <a:rPr lang="ru-RU" sz="6500" b="1" dirty="0" smtClean="0">
                <a:solidFill>
                  <a:srgbClr val="663300"/>
                </a:solidFill>
                <a:latin typeface="Monotype Corsiva" pitchFamily="66" charset="0"/>
              </a:rPr>
              <a:t>Афоризмы  А.П. Чехова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Если хочешь, чтобы у тебя было  </a:t>
            </a:r>
            <a:endParaRPr lang="ru-RU" sz="51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времени, ничего не делай.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Тля ест траву, ржа – железо,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а              –      -    душу.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В человеке должно быть всё прекрасно: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и лицо, и одежда, и душа, и                    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dirty="0" smtClean="0">
                <a:solidFill>
                  <a:srgbClr val="663300"/>
                </a:solidFill>
                <a:latin typeface="Monotype Corsiva" pitchFamily="66" charset="0"/>
              </a:rPr>
              <a:t>Краткость -                    таланта.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663300"/>
                </a:solidFill>
                <a:latin typeface="Monotype Corsiva" pitchFamily="66" charset="0"/>
              </a:rPr>
              <a:t>  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663300"/>
                </a:solidFill>
                <a:latin typeface="Monotype Corsiva" pitchFamily="66" charset="0"/>
              </a:rPr>
              <a:t>              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663300"/>
                </a:solidFill>
                <a:latin typeface="Monotype Corsiva" pitchFamily="66" charset="0"/>
              </a:rPr>
              <a:t>            </a:t>
            </a:r>
            <a:endParaRPr lang="ru-RU" dirty="0" smtClean="0"/>
          </a:p>
        </p:txBody>
      </p:sp>
      <p:pic>
        <p:nvPicPr>
          <p:cNvPr id="4" name="Рисунок 3" descr="чех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946" y="2071678"/>
            <a:ext cx="1993979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072313" y="1500174"/>
            <a:ext cx="1143000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21019"/>
                </a:solidFill>
              </a:rPr>
              <a:t>мало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2857497"/>
            <a:ext cx="1000132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ложь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714753"/>
            <a:ext cx="1214446" cy="3571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мысли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4143381"/>
            <a:ext cx="114300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сестра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987675" y="1196975"/>
            <a:ext cx="5483225" cy="4525963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3600" smtClean="0">
                <a:solidFill>
                  <a:srgbClr val="663300"/>
                </a:solidFill>
                <a:latin typeface="Monotype Corsiva" pitchFamily="66" charset="0"/>
              </a:rPr>
              <a:t>    Чехов умеет писать так,</a:t>
            </a:r>
          </a:p>
          <a:p>
            <a:pPr algn="r" eaLnBrk="1" hangingPunct="1">
              <a:buFontTx/>
              <a:buNone/>
            </a:pPr>
            <a:r>
              <a:rPr lang="ru-RU" sz="3600" smtClean="0">
                <a:solidFill>
                  <a:srgbClr val="663300"/>
                </a:solidFill>
                <a:latin typeface="Monotype Corsiva" pitchFamily="66" charset="0"/>
              </a:rPr>
              <a:t> чтобы  словам было тесно, </a:t>
            </a:r>
          </a:p>
          <a:p>
            <a:pPr algn="r" eaLnBrk="1" hangingPunct="1">
              <a:buFontTx/>
              <a:buNone/>
            </a:pPr>
            <a:r>
              <a:rPr lang="ru-RU" sz="3600" smtClean="0">
                <a:solidFill>
                  <a:srgbClr val="663300"/>
                </a:solidFill>
                <a:latin typeface="Monotype Corsiva" pitchFamily="66" charset="0"/>
              </a:rPr>
              <a:t>а мыслям просторно.</a:t>
            </a:r>
          </a:p>
          <a:p>
            <a:pPr algn="r" eaLnBrk="1" hangingPunct="1">
              <a:buFontTx/>
              <a:buNone/>
            </a:pPr>
            <a:r>
              <a:rPr lang="ru-RU" sz="3600" smtClean="0">
                <a:solidFill>
                  <a:srgbClr val="663300"/>
                </a:solidFill>
                <a:latin typeface="Monotype Corsiva" pitchFamily="66" charset="0"/>
              </a:rPr>
              <a:t>            М. Горький   </a:t>
            </a:r>
          </a:p>
          <a:p>
            <a:pPr eaLnBrk="1" hangingPunct="1"/>
            <a:endParaRPr lang="ru-RU" sz="3600" smtClean="0"/>
          </a:p>
        </p:txBody>
      </p:sp>
      <p:pic>
        <p:nvPicPr>
          <p:cNvPr id="4" name="Рисунок 3" descr="горь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278" y="1357298"/>
            <a:ext cx="2374027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История создания рассказа «Моя «она»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135938" cy="4525962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663300"/>
              </a:solidFill>
            </a:endParaRPr>
          </a:p>
          <a:p>
            <a:pPr eaLnBrk="1" hangingPunct="1"/>
            <a:endParaRPr lang="ru-RU" sz="2400" smtClean="0">
              <a:solidFill>
                <a:srgbClr val="6633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663300"/>
                </a:solidFill>
              </a:rPr>
              <a:t>                                                             </a:t>
            </a:r>
          </a:p>
        </p:txBody>
      </p:sp>
      <p:pic>
        <p:nvPicPr>
          <p:cNvPr id="16388" name="Picture 5" descr="C:\Users\user\Desktop\444px-budi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2928958" cy="46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9124" y="928670"/>
            <a:ext cx="4030664" cy="47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endParaRPr lang="ru-RU" sz="2400" kern="0" dirty="0">
              <a:solidFill>
                <a:srgbClr val="663300"/>
              </a:solidFill>
              <a:latin typeface="+mn-lt"/>
              <a:cs typeface="+mn-cs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663300"/>
                </a:solidFill>
                <a:latin typeface="+mn-lt"/>
                <a:cs typeface="+mn-cs"/>
              </a:rPr>
              <a:t>1885-1886 гг.  - период расцвета А.П.Чехова как «беллетриста-миниатюриста»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663300"/>
                </a:solidFill>
                <a:latin typeface="+mn-lt"/>
                <a:cs typeface="+mn-cs"/>
              </a:rPr>
              <a:t>Впервые </a:t>
            </a:r>
            <a:r>
              <a:rPr lang="ru-RU" sz="2400" kern="0" dirty="0" smtClean="0">
                <a:solidFill>
                  <a:srgbClr val="663300"/>
                </a:solidFill>
                <a:latin typeface="+mn-lt"/>
                <a:cs typeface="+mn-cs"/>
              </a:rPr>
              <a:t>опубликован 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663300"/>
                </a:solidFill>
                <a:latin typeface="+mn-lt"/>
                <a:cs typeface="+mn-cs"/>
              </a:rPr>
              <a:t>в журнале </a:t>
            </a:r>
            <a:r>
              <a:rPr lang="ru-RU" sz="2400" kern="0" dirty="0">
                <a:solidFill>
                  <a:srgbClr val="663300"/>
                </a:solidFill>
                <a:latin typeface="+mn-lt"/>
                <a:cs typeface="+mn-cs"/>
              </a:rPr>
              <a:t>«Будильник»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663300"/>
                </a:solidFill>
                <a:latin typeface="+mn-lt"/>
                <a:cs typeface="+mn-cs"/>
              </a:rPr>
              <a:t>(1885 год, №22)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ru-RU" sz="2400" kern="0" dirty="0">
              <a:solidFill>
                <a:srgbClr val="663300"/>
              </a:solidFill>
              <a:latin typeface="+mn-lt"/>
              <a:cs typeface="+mn-cs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663300"/>
                </a:solidFill>
                <a:latin typeface="+mn-lt"/>
                <a:cs typeface="+mn-cs"/>
              </a:rPr>
              <a:t>Подпись </a:t>
            </a:r>
            <a:r>
              <a:rPr lang="ru-RU" sz="2400" b="1" i="1" kern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Брат моего брата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solidFill>
                <a:srgbClr val="6633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6789643"/>
              </p:ext>
            </p:extLst>
          </p:nvPr>
        </p:nvGraphicFramePr>
        <p:xfrm>
          <a:off x="857224" y="428604"/>
          <a:ext cx="7755962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36886" y="5572140"/>
            <a:ext cx="2063940" cy="928694"/>
          </a:xfrm>
          <a:prstGeom prst="rect">
            <a:avLst/>
          </a:prstGeom>
          <a:solidFill>
            <a:srgbClr val="D9F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Продуктивные задания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72264" y="5572140"/>
            <a:ext cx="2286016" cy="785818"/>
          </a:xfrm>
          <a:prstGeom prst="ellipse">
            <a:avLst/>
          </a:prstGeom>
          <a:solidFill>
            <a:srgbClr val="D9F5EA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3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43866" cy="7254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Побуждающий  к гипотезам диалог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Приём: одновременное предъявление противоречивых фактов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000107"/>
          <a:ext cx="7429552" cy="582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14776"/>
                <a:gridCol w="3714776"/>
              </a:tblGrid>
              <a:tr h="38412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Ученик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416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Посмотрите внимательно на записанные слова и попробуйте высказать предположения, от чего зависит выбор гласной в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суффиксе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Может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быть, в одушевлённых пишется –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(пёсик), а в неодушевлённых –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ек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(орешек)  (ошибочная гипотеза)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40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Все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согласны или есть возражения?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Существительное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мячик с суффиксом –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неодушевлённое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778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Ещё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какие есть гипотезы?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После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мягких согласных пишется –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(пёсик), после твёрдых –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ек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(овражек)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40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этой гипотезой согласны?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Нет.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  слове ёжик после твёрдого согласного –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778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Подсказка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к решающей гипотезе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- Просклоняйте данные существительные.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И.п.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пёсик, овражек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Р.п. пёсика, овражка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693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Что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вы заметили?</a:t>
                      </a:r>
                    </a:p>
                    <a:p>
                      <a:pPr algn="l"/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Просклоняем другую пару слов и сформулируем правило.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Сверим с учебником.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склонении существительного пёсик  суффикс –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сохраняется, а при склонении слова овражек выпадает гласный 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344" marR="1003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Овал 5"/>
          <p:cNvSpPr>
            <a:spLocks noChangeArrowheads="1"/>
          </p:cNvSpPr>
          <p:nvPr/>
        </p:nvSpPr>
        <p:spPr bwMode="auto">
          <a:xfrm>
            <a:off x="1500166" y="214290"/>
            <a:ext cx="6929486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Основы </a:t>
            </a:r>
          </a:p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подхода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Овал 6"/>
          <p:cNvSpPr>
            <a:spLocks noChangeArrowheads="1"/>
          </p:cNvSpPr>
          <p:nvPr/>
        </p:nvSpPr>
        <p:spPr bwMode="auto">
          <a:xfrm>
            <a:off x="928662" y="1714488"/>
            <a:ext cx="3786182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Непрерывность образования – смена видов деятельности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течение жизни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Овал 7"/>
          <p:cNvSpPr>
            <a:spLocks noChangeArrowheads="1"/>
          </p:cNvSpPr>
          <p:nvPr/>
        </p:nvSpPr>
        <p:spPr bwMode="auto">
          <a:xfrm>
            <a:off x="5143504" y="1785926"/>
            <a:ext cx="3571900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Основа деятельности – потребности и мотивы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Овал 8"/>
          <p:cNvSpPr>
            <a:spLocks noChangeArrowheads="1"/>
          </p:cNvSpPr>
          <p:nvPr/>
        </p:nvSpPr>
        <p:spPr bwMode="auto">
          <a:xfrm>
            <a:off x="2928926" y="3071810"/>
            <a:ext cx="3429024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Ученик – главный «действующий герой» на уроке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Овал 9"/>
          <p:cNvSpPr>
            <a:spLocks noChangeArrowheads="1"/>
          </p:cNvSpPr>
          <p:nvPr/>
        </p:nvSpPr>
        <p:spPr bwMode="auto">
          <a:xfrm>
            <a:off x="3286116" y="5214949"/>
            <a:ext cx="3238502" cy="1214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Перестройка деятельности учителя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Овал 10"/>
          <p:cNvSpPr>
            <a:spLocks noChangeArrowheads="1"/>
          </p:cNvSpPr>
          <p:nvPr/>
        </p:nvSpPr>
        <p:spPr bwMode="auto">
          <a:xfrm>
            <a:off x="5500694" y="4214818"/>
            <a:ext cx="3286148" cy="1214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Научить учиться – главный принцип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Овал 11"/>
          <p:cNvSpPr>
            <a:spLocks noChangeArrowheads="1"/>
          </p:cNvSpPr>
          <p:nvPr/>
        </p:nvSpPr>
        <p:spPr bwMode="auto">
          <a:xfrm>
            <a:off x="642910" y="4143380"/>
            <a:ext cx="3571900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Овладеть универсальными учебными действиями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8" name="Прямая со стрелкой 13" hidden="1"/>
          <p:cNvCxnSpPr>
            <a:cxnSpLocks noChangeShapeType="1"/>
          </p:cNvCxnSpPr>
          <p:nvPr/>
        </p:nvCxnSpPr>
        <p:spPr bwMode="auto">
          <a:xfrm rot="10800000" flipV="1">
            <a:off x="2928926" y="1714488"/>
            <a:ext cx="571504" cy="5000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9" name="Прямая со стрелкой 14" hidden="1"/>
          <p:cNvCxnSpPr>
            <a:cxnSpLocks noChangeShapeType="1"/>
          </p:cNvCxnSpPr>
          <p:nvPr/>
        </p:nvCxnSpPr>
        <p:spPr bwMode="auto">
          <a:xfrm rot="5400000">
            <a:off x="3284532" y="2501894"/>
            <a:ext cx="1717682" cy="2857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60" name="Прямая со стрелкой 20" hidden="1"/>
          <p:cNvCxnSpPr>
            <a:cxnSpLocks noChangeShapeType="1"/>
          </p:cNvCxnSpPr>
          <p:nvPr/>
        </p:nvCxnSpPr>
        <p:spPr bwMode="auto">
          <a:xfrm rot="16200000" flipH="1">
            <a:off x="3744119" y="3471063"/>
            <a:ext cx="3946537" cy="1476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61" name="Прямая со стрелкой 23" hidden="1"/>
          <p:cNvCxnSpPr>
            <a:cxnSpLocks noChangeShapeType="1"/>
          </p:cNvCxnSpPr>
          <p:nvPr/>
        </p:nvCxnSpPr>
        <p:spPr bwMode="auto">
          <a:xfrm rot="5400000">
            <a:off x="2178827" y="2464587"/>
            <a:ext cx="2571768" cy="121444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62" name="Прямая со стрелкой 27" hidden="1"/>
          <p:cNvCxnSpPr>
            <a:cxnSpLocks noChangeShapeType="1"/>
          </p:cNvCxnSpPr>
          <p:nvPr/>
        </p:nvCxnSpPr>
        <p:spPr bwMode="auto">
          <a:xfrm rot="16200000" flipH="1">
            <a:off x="4818861" y="2396321"/>
            <a:ext cx="2586043" cy="13652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63" name="Прямая со стрелкой 30" hidden="1"/>
          <p:cNvCxnSpPr>
            <a:cxnSpLocks noChangeShapeType="1"/>
          </p:cNvCxnSpPr>
          <p:nvPr/>
        </p:nvCxnSpPr>
        <p:spPr bwMode="auto">
          <a:xfrm>
            <a:off x="6286512" y="1643050"/>
            <a:ext cx="1214446" cy="5715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и средства  работы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0462667"/>
              </p:ext>
            </p:extLst>
          </p:nvPr>
        </p:nvGraphicFramePr>
        <p:xfrm>
          <a:off x="1000100" y="857232"/>
          <a:ext cx="7929618" cy="56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4" descr="https://encrypted-tbn0.gstatic.com/images?q=tbn:ANd9GcQF4v-SyXwWKvFi3hHanq2n0FVIOXsHP0DNL0XggrwKpKSnMcfGEg"/>
          <p:cNvPicPr>
            <a:picLocks noChangeAspect="1" noChangeArrowheads="1"/>
          </p:cNvPicPr>
          <p:nvPr/>
        </p:nvPicPr>
        <p:blipFill>
          <a:blip r:embed="rId6"/>
          <a:srcRect l="41420" t="69899"/>
          <a:stretch>
            <a:fillRect/>
          </a:stretch>
        </p:blipFill>
        <p:spPr bwMode="auto">
          <a:xfrm>
            <a:off x="6858016" y="785794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2" descr="https://encrypted-tbn1.gstatic.com/images?q=tbn:ANd9GcSB0qpAuDk_H5FAMhAai95XojX8ScI3Q8WBxu-twffVMl2U6Vfy"/>
          <p:cNvPicPr>
            <a:picLocks noChangeAspect="1" noChangeArrowheads="1"/>
          </p:cNvPicPr>
          <p:nvPr/>
        </p:nvPicPr>
        <p:blipFill>
          <a:blip r:embed="rId7"/>
          <a:srcRect l="14656" r="16135" b="-3468"/>
          <a:stretch>
            <a:fillRect/>
          </a:stretch>
        </p:blipFill>
        <p:spPr bwMode="auto">
          <a:xfrm>
            <a:off x="1214414" y="928670"/>
            <a:ext cx="1511301" cy="12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3" descr="C:\Users\user\Desktop\samsung-galaxy-tab-3-7-inch-review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143512"/>
            <a:ext cx="1782515" cy="10215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000636"/>
            <a:ext cx="1127952" cy="12914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72494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 технологии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071547"/>
          <a:ext cx="77153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применения технологии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7051095"/>
              </p:ext>
            </p:extLst>
          </p:nvPr>
        </p:nvGraphicFramePr>
        <p:xfrm>
          <a:off x="714348" y="1071546"/>
          <a:ext cx="8072494" cy="5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6" y="142875"/>
            <a:ext cx="8572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643042" y="1000109"/>
            <a:ext cx="7000924" cy="485778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921019"/>
                </a:solidFill>
              </a:rPr>
              <a:t>Сегодня мне было 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921019"/>
                </a:solidFill>
              </a:rPr>
              <a:t>Я узнал (а) 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921019"/>
                </a:solidFill>
              </a:rPr>
              <a:t>Меня заинтересовало 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921019"/>
                </a:solidFill>
              </a:rPr>
              <a:t>У меня появились вопросы …</a:t>
            </a:r>
          </a:p>
          <a:p>
            <a:pPr>
              <a:buFont typeface="Wingdings 2" pitchFamily="18" charset="2"/>
              <a:buNone/>
            </a:pPr>
            <a:endParaRPr lang="ru-RU" b="1" i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921019"/>
                </a:solidFill>
              </a:rPr>
              <a:t>Рефлексия</a:t>
            </a:r>
            <a:endParaRPr lang="ru-RU" b="1" i="1" dirty="0">
              <a:solidFill>
                <a:srgbClr val="9210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01122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Выбор технологии обучения 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по-новому – выбор учителя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st1.diets.ru/data/cache/2011nov/22/53/476063_58294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736"/>
            <a:ext cx="1658703" cy="10209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Овал 3"/>
          <p:cNvSpPr/>
          <p:nvPr/>
        </p:nvSpPr>
        <p:spPr>
          <a:xfrm>
            <a:off x="1285852" y="2357430"/>
            <a:ext cx="3286148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Проблемно-диалогическое обучение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 rot="16200000">
            <a:off x="4937760" y="2491736"/>
            <a:ext cx="341756" cy="10732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5008" y="2285992"/>
            <a:ext cx="3000396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открывать новые знания?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143380"/>
            <a:ext cx="14759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3071802" y="4286256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технологии 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Мельникова Елена Леонидовна,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лауреат премии Правительства РФ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области образования,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кандидат психологических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072362" cy="92869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Технология проблемного диалога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507412" cy="47847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/>
              <a:t>  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785926"/>
          <a:ext cx="81439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9"/>
          <p:cNvSpPr txBox="1">
            <a:spLocks/>
          </p:cNvSpPr>
          <p:nvPr/>
        </p:nvSpPr>
        <p:spPr>
          <a:xfrm>
            <a:off x="1857356" y="1142984"/>
            <a:ext cx="6959619" cy="78581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Только в диалоге развивается 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способность мыслить. 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М. М. Бахтин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989034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Исторический анекдот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1537782"/>
            <a:ext cx="7556377" cy="4748738"/>
          </a:xfrm>
          <a:prstGeom prst="rect">
            <a:avLst/>
          </a:prstGeom>
        </p:spPr>
      </p:pic>
      <p:pic>
        <p:nvPicPr>
          <p:cNvPr id="5" name="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214414" y="1500175"/>
            <a:ext cx="7572427" cy="486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9BDB-AFFD-4506-9551-6FB5DBDF34D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153" name="Rectangle 13"/>
          <p:cNvSpPr>
            <a:spLocks noGrp="1"/>
          </p:cNvSpPr>
          <p:nvPr>
            <p:ph type="title" idx="4294967295"/>
          </p:nvPr>
        </p:nvSpPr>
        <p:spPr>
          <a:xfrm>
            <a:off x="1500166" y="260350"/>
            <a:ext cx="7358114" cy="10969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 организации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научного творчества</a:t>
            </a:r>
          </a:p>
        </p:txBody>
      </p:sp>
      <p:pic>
        <p:nvPicPr>
          <p:cNvPr id="6148" name="Picture 6" descr="https://encrypted-tbn1.gstatic.com/images?q=tbn:ANd9GcQPFLQYl5z6uZvCZ_b_3zjfTRvY1emsc9iAVuV10hVcxGgNHO2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1966914" cy="12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Выноска со стрелкой влево 9"/>
          <p:cNvSpPr>
            <a:spLocks noChangeArrowheads="1"/>
          </p:cNvSpPr>
          <p:nvPr/>
        </p:nvSpPr>
        <p:spPr bwMode="auto">
          <a:xfrm>
            <a:off x="2786050" y="1428737"/>
            <a:ext cx="2857520" cy="1500198"/>
          </a:xfrm>
          <a:prstGeom prst="leftArrowCallout">
            <a:avLst>
              <a:gd name="adj1" fmla="val 25000"/>
              <a:gd name="adj2" fmla="val 25000"/>
              <a:gd name="adj3" fmla="val 37743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продукта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Выноска со стрелкой влево 9"/>
          <p:cNvSpPr>
            <a:spLocks noChangeArrowheads="1"/>
          </p:cNvSpPr>
          <p:nvPr/>
        </p:nvSpPr>
        <p:spPr bwMode="auto">
          <a:xfrm>
            <a:off x="5929323" y="2714620"/>
            <a:ext cx="2643206" cy="1643074"/>
          </a:xfrm>
          <a:prstGeom prst="leftArrowCallout">
            <a:avLst>
              <a:gd name="adj1" fmla="val 25000"/>
              <a:gd name="adj2" fmla="val 25000"/>
              <a:gd name="adj3" fmla="val 34731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Выражение решения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Выноска со стрелкой влево 9"/>
          <p:cNvSpPr>
            <a:spLocks noChangeArrowheads="1"/>
          </p:cNvSpPr>
          <p:nvPr/>
        </p:nvSpPr>
        <p:spPr bwMode="auto">
          <a:xfrm flipH="1">
            <a:off x="4786314" y="4714884"/>
            <a:ext cx="2500330" cy="1571636"/>
          </a:xfrm>
          <a:prstGeom prst="leftArrowCallout">
            <a:avLst>
              <a:gd name="adj1" fmla="val 25000"/>
              <a:gd name="adj2" fmla="val 25000"/>
              <a:gd name="adj3" fmla="val 36776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Поиск решения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Выноска со стрелкой влево 9"/>
          <p:cNvSpPr>
            <a:spLocks noChangeArrowheads="1"/>
          </p:cNvSpPr>
          <p:nvPr/>
        </p:nvSpPr>
        <p:spPr bwMode="auto">
          <a:xfrm flipH="1">
            <a:off x="1000100" y="4929198"/>
            <a:ext cx="2643206" cy="1285884"/>
          </a:xfrm>
          <a:prstGeom prst="leftArrowCallout">
            <a:avLst>
              <a:gd name="adj1" fmla="val 25000"/>
              <a:gd name="adj2" fmla="val 25000"/>
              <a:gd name="adj3" fmla="val 36994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Постановка проблемы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w Ч с вопрос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14884"/>
            <a:ext cx="1071570" cy="1571636"/>
          </a:xfrm>
          <a:prstGeom prst="rect">
            <a:avLst/>
          </a:prstGeom>
          <a:noFill/>
        </p:spPr>
      </p:pic>
      <p:pic>
        <p:nvPicPr>
          <p:cNvPr id="1028" name="Picture 4" descr="C:\Users\user\Desktop\10voЧел с вопр и лу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5320" y="5000636"/>
            <a:ext cx="1513899" cy="1200138"/>
          </a:xfrm>
          <a:prstGeom prst="rect">
            <a:avLst/>
          </a:prstGeom>
          <a:noFill/>
        </p:spPr>
      </p:pic>
      <p:pic>
        <p:nvPicPr>
          <p:cNvPr id="1029" name="Picture 5" descr="C:\Users\user\Desktop\66412Ч с лампочко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372" y="1571612"/>
            <a:ext cx="154936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14414" y="274638"/>
            <a:ext cx="77200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будем учить сегодня так,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учили вчера – мы украдем у наших детей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завтра.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Дж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Дьюи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000100" y="1357298"/>
            <a:ext cx="3000396" cy="500066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Традиционный урок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Проверка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учеников  (выучил-пересказал).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Объявление темы учителем.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Объяснение темы учителем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(сиди и слушай)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Закрепление знаний учениками (повтори)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86380" y="1357298"/>
            <a:ext cx="3500462" cy="4929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Проблемно-диалогический урок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Создание проблемной ситуации учителем и формулирование  проблемы учениками.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Актуализация учениками своих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знаний (вспоминают, что знают).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Поиск решения проблемы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учениками (в диалоге с учителем)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Выражение решения.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Применение знаний учениками.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3964777" y="2464587"/>
            <a:ext cx="1143008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93273" y="3178967"/>
            <a:ext cx="2214578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71934" y="5429264"/>
            <a:ext cx="100013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71934" y="5786454"/>
            <a:ext cx="1071570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Андрей\Desktop\зн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214422"/>
            <a:ext cx="1126152" cy="1126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52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857232"/>
            <a:ext cx="7143800" cy="526893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357299"/>
            <a:ext cx="55007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Эффект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бманутого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ожидания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880</Words>
  <Application>Microsoft Office PowerPoint</Application>
  <PresentationFormat>Экран (4:3)</PresentationFormat>
  <Paragraphs>212</Paragraphs>
  <Slides>23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Aharoni</vt:lpstr>
      <vt:lpstr>Matilda</vt:lpstr>
      <vt:lpstr>Times New Roman</vt:lpstr>
      <vt:lpstr>Wingdings 3</vt:lpstr>
      <vt:lpstr>Wingdings 2</vt:lpstr>
      <vt:lpstr>Wingdings</vt:lpstr>
      <vt:lpstr>Monotype Corsiva</vt:lpstr>
      <vt:lpstr>宋体</vt:lpstr>
      <vt:lpstr>1_Тема Office</vt:lpstr>
      <vt:lpstr>Слайд 1</vt:lpstr>
      <vt:lpstr>Слайд 2</vt:lpstr>
      <vt:lpstr>Выбор технологии обучения  по-новому – выбор учителя</vt:lpstr>
      <vt:lpstr>Технология проблемного диалога </vt:lpstr>
      <vt:lpstr>Исторический анекдот</vt:lpstr>
      <vt:lpstr>Алгоритм организации  научного творчества</vt:lpstr>
      <vt:lpstr>Если мы будем учить сегодня так,  как учили вчера – мы украдем у наших детей завтра. Дж. Дьюи</vt:lpstr>
      <vt:lpstr>Слайд 8</vt:lpstr>
      <vt:lpstr>Слайд 9</vt:lpstr>
      <vt:lpstr>Слайд 10</vt:lpstr>
      <vt:lpstr>Слайд 11</vt:lpstr>
      <vt:lpstr>Слайд 12</vt:lpstr>
      <vt:lpstr>Слайд 13</vt:lpstr>
      <vt:lpstr>Чьи это псевдонимы?</vt:lpstr>
      <vt:lpstr>Слайд 15</vt:lpstr>
      <vt:lpstr>Слайд 16</vt:lpstr>
      <vt:lpstr>История создания рассказа «Моя «она»</vt:lpstr>
      <vt:lpstr>Слайд 18</vt:lpstr>
      <vt:lpstr>Побуждающий  к гипотезам диалог Приём: одновременное предъявление противоречивых фактов</vt:lpstr>
      <vt:lpstr>Формы и средства  работы</vt:lpstr>
      <vt:lpstr>Применение технологии</vt:lpstr>
      <vt:lpstr>Результаты применения технологии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89</cp:revision>
  <dcterms:created xsi:type="dcterms:W3CDTF">2014-07-06T18:18:01Z</dcterms:created>
  <dcterms:modified xsi:type="dcterms:W3CDTF">2018-03-27T15:55:02Z</dcterms:modified>
</cp:coreProperties>
</file>