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3" r:id="rId3"/>
    <p:sldId id="258" r:id="rId4"/>
    <p:sldId id="264" r:id="rId5"/>
    <p:sldId id="265" r:id="rId6"/>
    <p:sldId id="257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33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3404CE-2F12-4137-80E4-1E9C8FF0FAE4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09017C-65DE-496C-A17B-C2D5006CF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Китайская система счёта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1500198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Тема проекта: Китайская система счёта</a:t>
            </a:r>
          </a:p>
          <a:p>
            <a:r>
              <a:rPr lang="ru-RU" dirty="0" smtClean="0"/>
              <a:t>Тип проекта: Исследовательский</a:t>
            </a:r>
            <a:endParaRPr lang="ru-RU" sz="2400" dirty="0" smtClean="0"/>
          </a:p>
          <a:p>
            <a:r>
              <a:rPr lang="ru-RU" sz="2400" dirty="0" smtClean="0"/>
              <a:t>Презентация </a:t>
            </a:r>
            <a:r>
              <a:rPr lang="ru-RU" sz="2400" dirty="0" smtClean="0"/>
              <a:t>подготовлена учащимся 7 «В» класса </a:t>
            </a:r>
            <a:r>
              <a:rPr lang="ru-RU" sz="2400" dirty="0" err="1" smtClean="0"/>
              <a:t>Баранюков</a:t>
            </a:r>
            <a:r>
              <a:rPr lang="ru-RU" sz="2400" dirty="0" smtClean="0"/>
              <a:t> Марк Андреевич</a:t>
            </a:r>
          </a:p>
          <a:p>
            <a:r>
              <a:rPr lang="ru-RU" sz="2400" dirty="0" smtClean="0"/>
              <a:t>Наставник Проекта – </a:t>
            </a:r>
            <a:r>
              <a:rPr lang="ru-RU" sz="2400" dirty="0" err="1" smtClean="0"/>
              <a:t>Машковцева</a:t>
            </a:r>
            <a:r>
              <a:rPr lang="ru-RU" sz="2400" dirty="0" smtClean="0"/>
              <a:t> Татьяна Петровна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Заключение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 итоге вы кратко узнали о китайской системе счёта, о написании и её типах.</a:t>
            </a:r>
          </a:p>
          <a:p>
            <a:pPr>
              <a:buNone/>
            </a:pPr>
            <a:r>
              <a:rPr lang="ru-RU" sz="2400" dirty="0" smtClean="0"/>
              <a:t>О знаках, обозначающих числа в Китае и Азии в целом.</a:t>
            </a:r>
          </a:p>
          <a:p>
            <a:pPr>
              <a:buNone/>
            </a:pPr>
            <a:r>
              <a:rPr lang="ru-RU" sz="2400" dirty="0" smtClean="0"/>
              <a:t>О счёте на пальцах и самих видов систем.</a:t>
            </a:r>
          </a:p>
          <a:p>
            <a:pPr>
              <a:buNone/>
            </a:pPr>
            <a:r>
              <a:rPr lang="ru-RU" sz="2400" dirty="0" smtClean="0"/>
              <a:t>До свидания !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7772400" cy="5998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Цели проекта: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Рассказать о китайской системе счёта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Выявить её недостатки</a:t>
            </a:r>
          </a:p>
          <a:p>
            <a:pPr marL="457200" indent="-457200">
              <a:buNone/>
            </a:pPr>
            <a:r>
              <a:rPr lang="ru-RU" sz="2400" dirty="0" smtClean="0"/>
              <a:t>Задачи проекта: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400" dirty="0" smtClean="0"/>
              <a:t>Собрать информацию о китайской системе счёта с помощью книг, интернета.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400" dirty="0" smtClean="0"/>
              <a:t>Выявить её недостатки.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400" dirty="0" smtClean="0"/>
              <a:t>Рассмотреть способы практического применения китайской системы счисления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457200" indent="-457200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-2143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89003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Китайская система счёта была создана довольно давно и сейчас широко используема в странах Азии. </a:t>
            </a:r>
            <a:r>
              <a:rPr lang="ru-RU" sz="2400" dirty="0"/>
              <a:t>Эта система возникла как результат оперирования с палочками, выкладываемыми для счета на стол или доску. Числа от единицы до пяти обозначались, соответственно, одной, двумя и т.д. палочками, выкладываемыми вертикально, а одна, две, три или четыре вертикальные палочки, над которыми помещалась одна поперечная палочка, означали числа шесть, семь, восемь и девять.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40"/>
            <a:ext cx="8686800" cy="114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Сейчас </a:t>
            </a:r>
            <a:r>
              <a:rPr lang="ru-RU" sz="2400" dirty="0" smtClean="0"/>
              <a:t>она имеет малое применение и уже сильно вытесняется арабской системой, но всё же ей пользуются.</a:t>
            </a:r>
          </a:p>
          <a:p>
            <a:pPr>
              <a:buNone/>
            </a:pPr>
            <a:r>
              <a:rPr lang="ru-RU" sz="2400" dirty="0" smtClean="0"/>
              <a:t>Цифры числа записываются начиная с большего и заканчивая к меньшему. Если десятков, единиц, или какого-то другого разряда не было, то сначала ничего не ставили и переходили к следующему разряду. Аналог арабской цифры ноль выглядит как пустая окружность. Чтобы не перепутать разряды использовали несколько служебных иероглифов, писавшихся после основного иероглифа, и показывающих какое значение принимает иероглиф-цифра в данном разряде.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500090"/>
            <a:ext cx="8686800" cy="185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Существует два набора символов — обычная запись для повседневного использования и формальная запись (</a:t>
            </a:r>
            <a:r>
              <a:rPr lang="en-US" sz="2400" dirty="0" smtClean="0"/>
              <a:t>大 写</a:t>
            </a:r>
            <a:r>
              <a:rPr lang="ru-RU" sz="2400" dirty="0" smtClean="0"/>
              <a:t>, </a:t>
            </a:r>
            <a:r>
              <a:rPr lang="ru-RU" sz="2400" dirty="0" err="1" smtClean="0"/>
              <a:t>dàxiě</a:t>
            </a:r>
            <a:r>
              <a:rPr lang="ru-RU" sz="2400" dirty="0" smtClean="0"/>
              <a:t>), используемая в финансовом контексте, например, для заполнения чеков. Более сложные по форме символы, используемые в формальной записи, затрудняют подделку — в европейских странах с той же целью используется сумма прописью.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Две системы записи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6" name="Picture 2" descr="C:\Users\СССР\Desktop\Opera Снимок_2019-03-12_182623_ru.wikipedia.or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71546"/>
            <a:ext cx="464347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этой системе есть особые жесты, обозначающие те или иные числа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C:\Users\СССР\Desktop\9b79615dcef5868025a99cabf8be53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Ещё есть китайская система счёта на пальцах.</a:t>
            </a:r>
            <a:br>
              <a:rPr lang="ru-RU" sz="2400" dirty="0" smtClean="0"/>
            </a:br>
            <a:r>
              <a:rPr lang="ru-RU" sz="2400" dirty="0" smtClean="0"/>
              <a:t>Она позволяет показать большое число на пальцах.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Users\СССР\Desktop\slide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" y="1393824"/>
            <a:ext cx="8201053" cy="4892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Таблица обозначений арабских цифр и китайских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C:\Users\СССР\Desktop\m3b23545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893342" y="-1821664"/>
            <a:ext cx="1357316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СССР\Desktop\2f9b002f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48148" y="-2819412"/>
            <a:ext cx="647703" cy="914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286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Китайская система счёта</vt:lpstr>
      <vt:lpstr> </vt:lpstr>
      <vt:lpstr> </vt:lpstr>
      <vt:lpstr> </vt:lpstr>
      <vt:lpstr> </vt:lpstr>
      <vt:lpstr>Две системы записи</vt:lpstr>
      <vt:lpstr>В этой системе есть особые жесты, обозначающие те или иные числа </vt:lpstr>
      <vt:lpstr>Ещё есть китайская система счёта на пальцах. Она позволяет показать большое число на пальцах.</vt:lpstr>
      <vt:lpstr>Таблица обозначений арабских цифр и китайских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Китайская система счёта</dc:title>
  <dc:creator>СССР</dc:creator>
  <cp:lastModifiedBy>СССР</cp:lastModifiedBy>
  <cp:revision>9</cp:revision>
  <dcterms:created xsi:type="dcterms:W3CDTF">2019-03-12T13:49:53Z</dcterms:created>
  <dcterms:modified xsi:type="dcterms:W3CDTF">2019-03-13T13:27:20Z</dcterms:modified>
</cp:coreProperties>
</file>