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8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1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8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8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0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9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8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BBF471-C371-4A28-9890-1C5BF5422F9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8542089-732B-4195-8BB7-C49EE408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8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350" y="2906973"/>
            <a:ext cx="8188655" cy="1569492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b="1" u="sng" dirty="0" smtClean="0">
                <a:solidFill>
                  <a:srgbClr val="C00000"/>
                </a:solidFill>
              </a:rPr>
              <a:t>Пасхальная кукла (Пасха)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6" y="1102056"/>
            <a:ext cx="3884494" cy="517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195" y="645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11)На </a:t>
            </a:r>
            <a:r>
              <a:rPr lang="ru-RU" dirty="0"/>
              <a:t>верхнюю юбку настрачиваем тесьму, ленты или кружево, сшиваем боковые стороны.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1" y="1725768"/>
            <a:ext cx="4084481" cy="4084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03324" y="645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12)Собираем </a:t>
            </a:r>
            <a:r>
              <a:rPr lang="ru-RU" dirty="0"/>
              <a:t>верх юбки на двойную нить, подгибаем верхний срез внутрь, одеваем на куклу, затягиваем и завязываем.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79" y="1823433"/>
            <a:ext cx="3986816" cy="39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177" y="707196"/>
            <a:ext cx="544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13)Собираем </a:t>
            </a:r>
            <a:r>
              <a:rPr lang="ru-RU" dirty="0"/>
              <a:t>на нитку фартук и завязываем на талии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80" y="1874948"/>
            <a:ext cx="3703481" cy="3703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6203" y="6746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14)На </a:t>
            </a:r>
            <a:r>
              <a:rPr lang="ru-RU" dirty="0"/>
              <a:t>лице куклы формируем крест из тесьмы, узкой ленточки или ниток. Тесьму оборачиваем через голову и туго обматываем и завязываем к шее. Конец тесьмы отрезаем.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03" y="1874948"/>
            <a:ext cx="4089847" cy="40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346" y="7650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15)Берем </a:t>
            </a:r>
            <a:r>
              <a:rPr lang="ru-RU" dirty="0"/>
              <a:t>другой отрезок тесьмы 20 см. Оборачиваем поперек лица и привязываем концы сзади к первому отрезку тесьмы, лишние концы обрезаем.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61" y="1990858"/>
            <a:ext cx="3845149" cy="3845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7650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16)К </a:t>
            </a:r>
            <a:r>
              <a:rPr lang="ru-RU" dirty="0"/>
              <a:t>верхней части головы привязываем или пришиваем тесьму, это будет имитацией повойника.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346" y="1688378"/>
            <a:ext cx="3948180" cy="39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589" y="6330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17)Подвязываем </a:t>
            </a:r>
            <a:r>
              <a:rPr lang="ru-RU" dirty="0"/>
              <a:t>поясок. Повязываем голову куклы красивым платком.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77" y="1952221"/>
            <a:ext cx="3973937" cy="3973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6463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18)В </a:t>
            </a:r>
            <a:r>
              <a:rPr lang="ru-RU" dirty="0"/>
              <a:t>центр квадратного лоскутка кладем комочек синтепона или ваты.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62" y="1952221"/>
            <a:ext cx="3844795" cy="38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944" y="861743"/>
            <a:ext cx="4289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19)Завязываем </a:t>
            </a:r>
            <a:r>
              <a:rPr lang="ru-RU" dirty="0"/>
              <a:t>ниткой узелок для куклы.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76" y="1527219"/>
            <a:ext cx="4089847" cy="40898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1955" y="8617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20)К </a:t>
            </a:r>
            <a:r>
              <a:rPr lang="ru-RU" dirty="0"/>
              <a:t>одной руке куклы привязываем ленточкой узелок, а к другой – маленькую свечку. На шею кукле можно надеть красивые бусы.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533" y="2068133"/>
            <a:ext cx="3664844" cy="36648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1633" y="5913210"/>
            <a:ext cx="705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Нарядная кукла Пасха готова к празднику!</a:t>
            </a:r>
          </a:p>
        </p:txBody>
      </p:sp>
    </p:spTree>
    <p:extLst>
      <p:ext uri="{BB962C8B-B14F-4D97-AF65-F5344CB8AC3E}">
        <p14:creationId xmlns:p14="http://schemas.microsoft.com/office/powerpoint/2010/main" val="14280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9101"/>
            <a:ext cx="7768989" cy="37565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Пасха является самым главным праздником православного церковного года. На Пасху отмечают воскрешение Иисуса Христа, этот праздник олицетворяет победу добра. Празднование Пасхи – многовековая народная традиция, так как на Руси еще до христианизации это был праздник пробуждения природы и начала весны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Пасхальных кукол 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украшения дома делали за неделю до наступления Пасхи к Вербному Воскресенью. Их ставили на окно, чтобы показать, что здесь ждут наступления Светлого Христова Воскресенья. Позже кукол помещали на стол около пасхальных даров.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829101"/>
            <a:ext cx="4019266" cy="53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021" y="556145"/>
            <a:ext cx="7482385" cy="56672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Самая красивая праздничная кукла так и называется – кукла Пасха. Она представляет собой православную женщину в нарядной одежде, которая идет освящать традиционную пасхальною пищу в церковь, в руках она держит узелок с дарами. Делается Пасхальная кукла в красных тонах. Красный цвет всегда символизировал собой жизнь, а Светлое Христово Воскресенье – это великий праздник жизни и возрождения. Само изготовление куклы Пасхи не отличается от общей технологии изготовления русских тряпичных кукол, но лицо и руки куклы делаются обязательно из красной ткани. На лице часто выплетается желтый или золотой крестик – символ Христа. В руках кукла держит узелок с тем, что несет на освящение в храм. Иногда кукле добавляли свечку, привязывали ее к руке. Такая кукла-оберег была необычайно прекрасным и дорогим подарком на светлый праздник.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406" y="901600"/>
            <a:ext cx="3732241" cy="49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830" y="0"/>
            <a:ext cx="9875520" cy="135636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Мастер-класс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955343"/>
            <a:ext cx="10429017" cy="5031475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-квадрат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красной ткани 28х28 см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-плотная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ткань, предназначенная для скрутки, размером 45х37 см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-платок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28х28 см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-верхняя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юбка 40х17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-нижняя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юбка 25х30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-фартук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10х15 см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-квадрат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ткани для узелка 12х12 см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-Поясок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тесьма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ленты, нитки, вата или синтепон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-маленькая свечка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Рост куклы 20 см.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6704" y="990531"/>
            <a:ext cx="319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1)Подготавливаем </a:t>
            </a:r>
            <a:r>
              <a:rPr lang="ru-RU" dirty="0"/>
              <a:t>материалы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39" y="2096684"/>
            <a:ext cx="4387000" cy="34817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3028" y="990531"/>
            <a:ext cx="562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2)Складываем </a:t>
            </a:r>
            <a:r>
              <a:rPr lang="ru-RU" dirty="0"/>
              <a:t>прямоугольник плотной ткани пополам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21" y="2096684"/>
            <a:ext cx="4679794" cy="33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619" y="671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3)Закручиваем </a:t>
            </a:r>
            <a:r>
              <a:rPr lang="ru-RU" dirty="0"/>
              <a:t>полосу в трубочку и перевязываем примерно посередине.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51" y="1771918"/>
            <a:ext cx="4128484" cy="41284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0" y="671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4)Конец </a:t>
            </a:r>
            <a:r>
              <a:rPr lang="ru-RU" dirty="0"/>
              <a:t>трубочки по сгибу ткани будет низом туловища куклы, а сверху кладем комок синтепона или ваты.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71" y="1736847"/>
            <a:ext cx="4171882" cy="41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195" y="9453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5)Накрываем </a:t>
            </a:r>
            <a:r>
              <a:rPr lang="ru-RU" dirty="0"/>
              <a:t>сверху трубочку с синтепоном квадратом красной ткани. Формируем голову и перевязываем ниткой.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17" y="2086376"/>
            <a:ext cx="3575041" cy="3582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65195" y="886047"/>
            <a:ext cx="5499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6)Делаем </a:t>
            </a:r>
            <a:r>
              <a:rPr lang="ru-RU" dirty="0"/>
              <a:t>руки. Внутрь подгибаем уголки ткани, затем сгибаем стороны ткани друг на друга и складываем пополам.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53" y="2086376"/>
            <a:ext cx="3561813" cy="3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3893" y="800517"/>
            <a:ext cx="5078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7)Делаем </a:t>
            </a:r>
            <a:r>
              <a:rPr lang="ru-RU" dirty="0"/>
              <a:t>ладошки. Перевязываем ниткой ручки, отступив от края 1,5 см.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29" y="1970467"/>
            <a:ext cx="3620842" cy="36208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1555" y="8005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8)Приподнимаем </a:t>
            </a:r>
            <a:r>
              <a:rPr lang="ru-RU" dirty="0"/>
              <a:t>передний конец красной ткани и подкладываем к шее куклы кусочек синтепона для формирования груди.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80" y="1970467"/>
            <a:ext cx="3620842" cy="3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378" y="8005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9)Обматываем </a:t>
            </a:r>
            <a:r>
              <a:rPr lang="ru-RU" dirty="0"/>
              <a:t>кукле талию и завязываем нитки.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23" y="1849191"/>
            <a:ext cx="3536056" cy="3536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7110" y="8005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10)Для </a:t>
            </a:r>
            <a:r>
              <a:rPr lang="ru-RU" dirty="0"/>
              <a:t>большей устойчивости привязываем кукле нижнюю юбку из плотной ткани. Ее можно и пришить.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20" y="1829873"/>
            <a:ext cx="3574692" cy="35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135</TotalTime>
  <Words>584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Corbel</vt:lpstr>
      <vt:lpstr>Базис</vt:lpstr>
      <vt:lpstr>Пасхальная кукла (Пасха)</vt:lpstr>
      <vt:lpstr>Презентация PowerPoint</vt:lpstr>
      <vt:lpstr>Презентация PowerPoint</vt:lpstr>
      <vt:lpstr>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Пасхальная кукла (Пасха)</dc:title>
  <dc:creator>1</dc:creator>
  <cp:lastModifiedBy>1</cp:lastModifiedBy>
  <cp:revision>9</cp:revision>
  <dcterms:created xsi:type="dcterms:W3CDTF">2020-04-15T16:32:42Z</dcterms:created>
  <dcterms:modified xsi:type="dcterms:W3CDTF">2020-04-15T18:57:57Z</dcterms:modified>
</cp:coreProperties>
</file>