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3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5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9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2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9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6186-7E67-46F8-B02F-9153D9C9995B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66C4-4C90-4F28-90EA-D98624F54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6" y="0"/>
            <a:ext cx="9697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3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Aspire</dc:creator>
  <cp:lastModifiedBy>Aspire</cp:lastModifiedBy>
  <cp:revision>1</cp:revision>
  <dcterms:created xsi:type="dcterms:W3CDTF">2017-12-26T10:11:00Z</dcterms:created>
  <dcterms:modified xsi:type="dcterms:W3CDTF">2017-12-26T10:11:19Z</dcterms:modified>
</cp:coreProperties>
</file>