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4456516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285728"/>
            <a:ext cx="8572560" cy="6572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C551-5F22-4A0E-A5FF-89591EFCAC0E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4</cp:revision>
  <dcterms:created xsi:type="dcterms:W3CDTF">2014-06-25T06:46:58Z</dcterms:created>
  <dcterms:modified xsi:type="dcterms:W3CDTF">2015-01-08T15:37:17Z</dcterms:modified>
</cp:coreProperties>
</file>