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A0F6B-3AEB-4D60-AF62-6932579534F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AC61-460D-4CE8-BEDE-CDEBA10EA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walect.com/admin/sample_img/t6s2h_bvcf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18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229600" cy="51435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5300" b="1" dirty="0" smtClean="0">
                <a:solidFill>
                  <a:srgbClr val="C00000"/>
                </a:solidFill>
              </a:rPr>
              <a:t>ИГРАЛОЧКА ДЛЯ</a:t>
            </a:r>
            <a:br>
              <a:rPr lang="ru-RU" sz="5300" b="1" dirty="0" smtClean="0">
                <a:solidFill>
                  <a:srgbClr val="C00000"/>
                </a:solidFill>
              </a:rPr>
            </a:br>
            <a:r>
              <a:rPr lang="ru-RU" sz="5300" b="1" dirty="0" smtClean="0">
                <a:solidFill>
                  <a:srgbClr val="C00000"/>
                </a:solidFill>
              </a:rPr>
              <a:t>МАЛЫШЕЙ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ВОСПИТАТЕЛЬ: ШАШКОВА ТАТЬЯНА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НИКОЛАЕВНА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alect.com/admin/sample_img/t6s2h_bvcf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18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ЧТО ЛИШНЕЕ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028" name="AutoShape 4" descr="https://www.memotest.ru/ImageUpload%5C67d2c030-0a88-41cb-bf2e-45c437766ab3%5CTsV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https://www.memotest.ru/ImageUpload/2abf1f3a-1c4b-4601-ba9c-b667e00a2938/TsV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https://www.memotest.ru/ImageUpload/03eb2ba4-ba25-4827-a944-f0959ea5a165/ts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https://www.memotest.ru/ImageUpload/03eb2ba4-ba25-4827-a944-f0959ea5a165/ts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https://www.memotest.ru/ImageUpload/e0423df0-ecb2-4cbd-a07c-71c492a558cb/ts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8" name="Picture 24" descr="http://images.easyfreeclipart.com/999/1022-26-kb-gif-shapes-clip-art-first-grade-2d-http-www-math--99950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918" y="1000108"/>
            <a:ext cx="2621612" cy="2017018"/>
          </a:xfrm>
          <a:prstGeom prst="rect">
            <a:avLst/>
          </a:prstGeom>
          <a:noFill/>
        </p:spPr>
      </p:pic>
      <p:sp>
        <p:nvSpPr>
          <p:cNvPr id="1050" name="AutoShape 26" descr="https://hanslodge.com/images2/rhomb-clipart-diamond-shape-outline/558px-Yellow_diamond_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2" name="Picture 28" descr="http://seogrot.com/wp-content/uploads/2013/03/romb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500056"/>
            <a:ext cx="1857388" cy="2681674"/>
          </a:xfrm>
          <a:prstGeom prst="rect">
            <a:avLst/>
          </a:prstGeom>
          <a:noFill/>
        </p:spPr>
      </p:pic>
      <p:pic>
        <p:nvPicPr>
          <p:cNvPr id="1054" name="Picture 30" descr="http://images.easyfreeclipart.com/1174/four-sided-shape-with-all-sides-having-equal-length-1174511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14818"/>
            <a:ext cx="4391025" cy="1943101"/>
          </a:xfrm>
          <a:prstGeom prst="rect">
            <a:avLst/>
          </a:prstGeom>
          <a:noFill/>
        </p:spPr>
      </p:pic>
      <p:pic>
        <p:nvPicPr>
          <p:cNvPr id="1058" name="Picture 34" descr="http://www.k6-geometric-shapes.com/images/prism-base-square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2643182"/>
            <a:ext cx="1428760" cy="1428760"/>
          </a:xfrm>
          <a:prstGeom prst="rect">
            <a:avLst/>
          </a:prstGeom>
          <a:noFill/>
        </p:spPr>
      </p:pic>
      <p:sp>
        <p:nvSpPr>
          <p:cNvPr id="1060" name="AutoShape 36" descr="https://www.memotest.ru/ImageUpload/221ec235-8fc0-4385-a4af-f78c23808704/ts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4" name="AutoShape 40" descr="https://www.memotest.ru/ImageUpload%5C67d2c030-0a88-41cb-bf2e-45c437766ab3%5CTsV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68" name="Picture 44" descr="http://images.easyfreeclipart.com/1596/oval-bottom-wire-9-x-12-34-outside-measurements-1596553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857232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alect.com/admin/sample_img/t6s2h_bvcf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86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НАЙДИ ЦИФРУ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s://cdn2.static1-sima-land.com/items/406726/1/700-nw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1480"/>
            <a:ext cx="3071834" cy="3071834"/>
          </a:xfrm>
          <a:prstGeom prst="rect">
            <a:avLst/>
          </a:prstGeom>
          <a:noFill/>
        </p:spPr>
      </p:pic>
      <p:pic>
        <p:nvPicPr>
          <p:cNvPr id="1028" name="Picture 4" descr="http://rylik.ru/uploads/posts/2016-03/1458027924_vector-mushroom-collection-1-2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4286256"/>
            <a:ext cx="1909607" cy="2097728"/>
          </a:xfrm>
          <a:prstGeom prst="rect">
            <a:avLst/>
          </a:prstGeom>
          <a:noFill/>
        </p:spPr>
      </p:pic>
      <p:sp>
        <p:nvSpPr>
          <p:cNvPr id="1030" name="AutoShape 6" descr="https://png.pngtree.com/element_origin_min_pic/16/12/08/5019991fb0e20ccf965aee313a0776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png.pngtree.com/element_origin_min_pic/16/12/08/5019991fb0e20ccf965aee313a0776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sharikivspb.ru/wp-content/uploads/2017/06/4626.97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785794"/>
            <a:ext cx="2611435" cy="2611435"/>
          </a:xfrm>
          <a:prstGeom prst="rect">
            <a:avLst/>
          </a:prstGeom>
          <a:noFill/>
        </p:spPr>
      </p:pic>
      <p:pic>
        <p:nvPicPr>
          <p:cNvPr id="1036" name="Picture 12" descr="https://big-torg.ru/system/products/logos/000/008/709/original/03.jpg?153920467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7984" y="4143380"/>
            <a:ext cx="2286016" cy="2286016"/>
          </a:xfrm>
          <a:prstGeom prst="rect">
            <a:avLst/>
          </a:prstGeom>
          <a:noFill/>
        </p:spPr>
      </p:pic>
      <p:sp>
        <p:nvSpPr>
          <p:cNvPr id="1040" name="AutoShape 16" descr="https://printfiles.ru/files/uploads/raspechatat/tsyfry-formata-a4/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https://ledom.com.ua/1212-large_default/cifra-1-odi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https://www.klikocijfers.nl/wp-content/uploads/2017/01/klikocijfer_1-668x6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0" name="Picture 26" descr="http://izgotovlenie-trafaretov.ru/wp-content/uploads/2014/11/trafaret-cifra-2-tip3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429132"/>
            <a:ext cx="910394" cy="1214398"/>
          </a:xfrm>
          <a:prstGeom prst="rect">
            <a:avLst/>
          </a:prstGeom>
          <a:noFill/>
        </p:spPr>
      </p:pic>
      <p:pic>
        <p:nvPicPr>
          <p:cNvPr id="1052" name="Picture 28" descr="http://izgotovlenie-trafaretov.ru/wp-content/uploads/2014/11/trafaret-cifra-3-tip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214422"/>
            <a:ext cx="1071570" cy="1069859"/>
          </a:xfrm>
          <a:prstGeom prst="rect">
            <a:avLst/>
          </a:prstGeom>
          <a:noFill/>
        </p:spPr>
      </p:pic>
      <p:sp>
        <p:nvSpPr>
          <p:cNvPr id="1056" name="AutoShape 32" descr="https://www.jcsamolepky.cz/fotky53581/fotos/_vyrn_132cislo-4we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8" name="Picture 34" descr="https://cdn2.static1-sima-land.com/items/1932071/0/700-nw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643554"/>
            <a:ext cx="1214446" cy="1214446"/>
          </a:xfrm>
          <a:prstGeom prst="rect">
            <a:avLst/>
          </a:prstGeom>
          <a:noFill/>
        </p:spPr>
      </p:pic>
      <p:pic>
        <p:nvPicPr>
          <p:cNvPr id="1060" name="Picture 36" descr="https://im0-tub-ru.yandex.net/i?id=f2fa07ab4ae2f8fdf3fa4a5c249db231&amp;n=33&amp;w=150&amp;h=15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285992"/>
            <a:ext cx="1071570" cy="1071570"/>
          </a:xfrm>
          <a:prstGeom prst="rect">
            <a:avLst/>
          </a:prstGeom>
          <a:noFill/>
        </p:spPr>
      </p:pic>
      <p:pic>
        <p:nvPicPr>
          <p:cNvPr id="1066" name="Picture 42" descr="https://russian-tubing.ru/upload/shop_6/5/0/0/item_5006/shop_items_catalog_image5006.pn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286124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10949 L 0.325 -0.44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26771 0.588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28854 0.529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32674 -0.3601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www.walect.com/admin/sample_img/t6s2h_bvcf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СРАВНИ ПО ВЫСОТЕ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syromono.info/images/brown-bear-clipart-funny-bear-1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14422"/>
            <a:ext cx="1639532" cy="3367092"/>
          </a:xfrm>
          <a:prstGeom prst="rect">
            <a:avLst/>
          </a:prstGeom>
          <a:noFill/>
        </p:spPr>
      </p:pic>
      <p:pic>
        <p:nvPicPr>
          <p:cNvPr id="1028" name="Picture 4" descr="http://syromono.info/images/brown-bear-clipart-funny-bear-1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1357298"/>
            <a:ext cx="1029621" cy="2114525"/>
          </a:xfrm>
          <a:prstGeom prst="rect">
            <a:avLst/>
          </a:prstGeom>
          <a:noFill/>
        </p:spPr>
      </p:pic>
      <p:pic>
        <p:nvPicPr>
          <p:cNvPr id="1030" name="Picture 6" descr="http://syromono.info/images/brown-bear-clipart-funny-bear-1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071546"/>
            <a:ext cx="1356610" cy="2786058"/>
          </a:xfrm>
          <a:prstGeom prst="rect">
            <a:avLst/>
          </a:prstGeom>
          <a:noFill/>
        </p:spPr>
      </p:pic>
      <p:pic>
        <p:nvPicPr>
          <p:cNvPr id="1034" name="Picture 10" descr="http://karpachoff.com/wp-content/uploads/2017/06/stu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714884"/>
            <a:ext cx="1875248" cy="1928826"/>
          </a:xfrm>
          <a:prstGeom prst="rect">
            <a:avLst/>
          </a:prstGeom>
          <a:noFill/>
        </p:spPr>
      </p:pic>
      <p:pic>
        <p:nvPicPr>
          <p:cNvPr id="1036" name="Picture 12" descr="http://karpachoff.com/wp-content/uploads/2017/06/stul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929198"/>
            <a:ext cx="1527980" cy="1571636"/>
          </a:xfrm>
          <a:prstGeom prst="rect">
            <a:avLst/>
          </a:prstGeom>
          <a:noFill/>
        </p:spPr>
      </p:pic>
      <p:pic>
        <p:nvPicPr>
          <p:cNvPr id="1038" name="Picture 14" descr="http://karpachoff.com/wp-content/uploads/2017/06/stu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071942"/>
            <a:ext cx="2361399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36962 -0.322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-0.35851 -0.1972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  ИГРАЛОЧКА ДЛЯ МАЛЫШЕЙ     ВОСПИТАТЕЛЬ: ШАШКОВА ТАТЬЯНА НИКОЛАЕВНА       </vt:lpstr>
      <vt:lpstr>ЧТО ЛИШНЕЕ</vt:lpstr>
      <vt:lpstr>НАЙДИ ЦИФРУ</vt:lpstr>
      <vt:lpstr>СРАВНИ ПО ВЫСОТЕ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ПО ВЫСОТЕ</dc:title>
  <dc:creator>Домашний</dc:creator>
  <cp:lastModifiedBy>Домашний</cp:lastModifiedBy>
  <cp:revision>27</cp:revision>
  <dcterms:created xsi:type="dcterms:W3CDTF">2018-11-03T09:00:23Z</dcterms:created>
  <dcterms:modified xsi:type="dcterms:W3CDTF">2018-11-05T19:22:00Z</dcterms:modified>
</cp:coreProperties>
</file>