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6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4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7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6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7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6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5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1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2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0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FFC5-646A-4494-9170-4EBC7B05BE51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568B-EA4D-4E18-85A8-5B38C25ED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1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983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Летний читательский дневник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Ахунова Егора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33" y="2008682"/>
            <a:ext cx="7390151" cy="4676931"/>
          </a:xfrm>
        </p:spPr>
      </p:pic>
    </p:spTree>
    <p:extLst>
      <p:ext uri="{BB962C8B-B14F-4D97-AF65-F5344CB8AC3E}">
        <p14:creationId xmlns:p14="http://schemas.microsoft.com/office/powerpoint/2010/main" val="17293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69823"/>
            <a:ext cx="3932237" cy="178757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Эдуард Николаевич Успенский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7" b="1997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857" y="2057401"/>
            <a:ext cx="4422097" cy="4298430"/>
          </a:xfrm>
        </p:spPr>
        <p:txBody>
          <a:bodyPr>
            <a:normAutofit fontScale="92500" lnSpcReduction="20000"/>
          </a:bodyPr>
          <a:lstStyle/>
          <a:p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«Про Веру и Анфису»</a:t>
            </a:r>
          </a:p>
          <a:p>
            <a:endParaRPr lang="ru-RU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500" i="1" dirty="0" smtClean="0"/>
              <a:t>Я тоже хочу такую обезьяну, потому что с ней никогда не скучно. Очень смешные истории. Особенно где она ныряла в бассейн с утюгом и играла на пианино.</a:t>
            </a:r>
            <a:endParaRPr lang="ru-RU" sz="3500" i="1" dirty="0"/>
          </a:p>
        </p:txBody>
      </p:sp>
    </p:spTree>
    <p:extLst>
      <p:ext uri="{BB962C8B-B14F-4D97-AF65-F5344CB8AC3E}">
        <p14:creationId xmlns:p14="http://schemas.microsoft.com/office/powerpoint/2010/main" val="7503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29784"/>
            <a:ext cx="3932237" cy="1543986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Астрид</a:t>
            </a:r>
            <a:r>
              <a:rPr lang="ru-RU" sz="4800" dirty="0" smtClean="0">
                <a:solidFill>
                  <a:srgbClr val="FF0000"/>
                </a:solidFill>
              </a:rPr>
              <a:t> Линдгрен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0" y="458035"/>
            <a:ext cx="3567659" cy="59044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Пеппи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Длинныйчулок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2100" dirty="0" smtClean="0"/>
          </a:p>
          <a:p>
            <a:pPr algn="ctr"/>
            <a:r>
              <a:rPr lang="ru-RU" sz="3600" i="1" dirty="0" smtClean="0"/>
              <a:t>Эту книгу мы читали со слезами от смеха </a:t>
            </a:r>
            <a:r>
              <a:rPr lang="ru-RU" sz="3600" i="1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ru-RU" sz="3600" i="1" dirty="0" smtClean="0">
                <a:sym typeface="Wingdings" panose="05000000000000000000" pitchFamily="2" charset="2"/>
              </a:rPr>
              <a:t>Любимая моя глава – приезд папы, негритянского короля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3471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29784"/>
            <a:ext cx="4586651" cy="839449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rgbClr val="FF0000"/>
                </a:solidFill>
              </a:rPr>
              <a:t>Эно</a:t>
            </a:r>
            <a:r>
              <a:rPr lang="ru-RU" sz="5400" dirty="0" smtClean="0">
                <a:solidFill>
                  <a:srgbClr val="FF0000"/>
                </a:solidFill>
              </a:rPr>
              <a:t> Рауд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79095"/>
            <a:ext cx="4586651" cy="448989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«Муфта, Полботинка и Моховая Борода»</a:t>
            </a:r>
          </a:p>
          <a:p>
            <a:pPr algn="ctr"/>
            <a:endParaRPr lang="ru-RU" sz="2100" dirty="0" smtClean="0"/>
          </a:p>
          <a:p>
            <a:pPr algn="ctr"/>
            <a:r>
              <a:rPr lang="ru-RU" sz="3600" i="1" dirty="0" smtClean="0"/>
              <a:t>Больше всего понравилось, как они в темном лесу боролись с тенью и горящими глазами, а потом это оказалась…обычная кошка </a:t>
            </a:r>
            <a:endParaRPr lang="ru-RU" sz="36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97" y="729004"/>
            <a:ext cx="3927423" cy="5357004"/>
          </a:xfrm>
        </p:spPr>
      </p:pic>
    </p:spTree>
    <p:extLst>
      <p:ext uri="{BB962C8B-B14F-4D97-AF65-F5344CB8AC3E}">
        <p14:creationId xmlns:p14="http://schemas.microsoft.com/office/powerpoint/2010/main" val="37726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29784"/>
            <a:ext cx="4586651" cy="839449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rgbClr val="FF0000"/>
                </a:solidFill>
              </a:rPr>
              <a:t>Гудрун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Мёбс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79095"/>
            <a:ext cx="4586651" cy="448989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«Бабушка! – кричит </a:t>
            </a:r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Фридер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2100" dirty="0" smtClean="0"/>
          </a:p>
          <a:p>
            <a:pPr algn="ctr"/>
            <a:r>
              <a:rPr lang="ru-RU" sz="3600" i="1" dirty="0" smtClean="0"/>
              <a:t>В этой книге очень веселая бабушка. То она прикидывается привидением, то устраивает пикник прямо на остановке. </a:t>
            </a:r>
            <a:endParaRPr lang="ru-RU" sz="36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9" y="494534"/>
            <a:ext cx="3827582" cy="5741373"/>
          </a:xfrm>
        </p:spPr>
      </p:pic>
    </p:spTree>
    <p:extLst>
      <p:ext uri="{BB962C8B-B14F-4D97-AF65-F5344CB8AC3E}">
        <p14:creationId xmlns:p14="http://schemas.microsoft.com/office/powerpoint/2010/main" val="25757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29784"/>
            <a:ext cx="4586651" cy="12591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Катя Матюшкина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88957"/>
            <a:ext cx="4586651" cy="42800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«Кот да Винчи и пираты </a:t>
            </a:r>
            <a:r>
              <a:rPr lang="ru-RU" sz="4200" dirty="0" err="1" smtClean="0">
                <a:solidFill>
                  <a:schemeClr val="accent1">
                    <a:lumMod val="50000"/>
                  </a:schemeClr>
                </a:solidFill>
              </a:rPr>
              <a:t>Кошмарского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 моря»</a:t>
            </a:r>
          </a:p>
          <a:p>
            <a:pPr algn="ctr"/>
            <a:endParaRPr lang="ru-RU" sz="2100" dirty="0" smtClean="0"/>
          </a:p>
          <a:p>
            <a:pPr algn="ctr"/>
            <a:r>
              <a:rPr lang="ru-RU" sz="3600" i="1" dirty="0" smtClean="0"/>
              <a:t>Эту книгу я читал в дороге. Мне нравится кот, он гениальный сыщик. Я тоже иногда мечтаю быть детективом.</a:t>
            </a:r>
            <a:endParaRPr lang="ru-RU" sz="36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79" y="583654"/>
            <a:ext cx="3912432" cy="5589189"/>
          </a:xfrm>
        </p:spPr>
      </p:pic>
    </p:spTree>
    <p:extLst>
      <p:ext uri="{BB962C8B-B14F-4D97-AF65-F5344CB8AC3E}">
        <p14:creationId xmlns:p14="http://schemas.microsoft.com/office/powerpoint/2010/main" val="19395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159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Тема Office</vt:lpstr>
      <vt:lpstr>Летний читательский дневник Ахунова Егора</vt:lpstr>
      <vt:lpstr>Эдуард Николаевич Успенский</vt:lpstr>
      <vt:lpstr>Астрид Линдгрен</vt:lpstr>
      <vt:lpstr>Эно Рауд</vt:lpstr>
      <vt:lpstr>Гудрун Мёбс</vt:lpstr>
      <vt:lpstr>Катя Матюшкина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читательский дневник Ахунова Егора</dc:title>
  <dc:creator>1</dc:creator>
  <cp:lastModifiedBy>1</cp:lastModifiedBy>
  <cp:revision>5</cp:revision>
  <dcterms:created xsi:type="dcterms:W3CDTF">2016-09-01T17:59:06Z</dcterms:created>
  <dcterms:modified xsi:type="dcterms:W3CDTF">2016-09-01T18:46:05Z</dcterms:modified>
</cp:coreProperties>
</file>