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315F8C0-2B16-429C-A216-5A1867541695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EBE287B-B80F-4851-A533-8DE9E405021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92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F8C0-2B16-429C-A216-5A1867541695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287B-B80F-4851-A533-8DE9E4050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21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F8C0-2B16-429C-A216-5A1867541695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287B-B80F-4851-A533-8DE9E405021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993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F8C0-2B16-429C-A216-5A1867541695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287B-B80F-4851-A533-8DE9E405021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575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F8C0-2B16-429C-A216-5A1867541695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287B-B80F-4851-A533-8DE9E4050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566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F8C0-2B16-429C-A216-5A1867541695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287B-B80F-4851-A533-8DE9E405021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615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F8C0-2B16-429C-A216-5A1867541695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287B-B80F-4851-A533-8DE9E405021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416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F8C0-2B16-429C-A216-5A1867541695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287B-B80F-4851-A533-8DE9E405021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643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F8C0-2B16-429C-A216-5A1867541695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287B-B80F-4851-A533-8DE9E405021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57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F8C0-2B16-429C-A216-5A1867541695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287B-B80F-4851-A533-8DE9E4050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66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F8C0-2B16-429C-A216-5A1867541695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287B-B80F-4851-A533-8DE9E405021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594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F8C0-2B16-429C-A216-5A1867541695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287B-B80F-4851-A533-8DE9E4050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448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F8C0-2B16-429C-A216-5A1867541695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287B-B80F-4851-A533-8DE9E405021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7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F8C0-2B16-429C-A216-5A1867541695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287B-B80F-4851-A533-8DE9E405021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56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F8C0-2B16-429C-A216-5A1867541695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287B-B80F-4851-A533-8DE9E4050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62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F8C0-2B16-429C-A216-5A1867541695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287B-B80F-4851-A533-8DE9E405021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07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F8C0-2B16-429C-A216-5A1867541695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287B-B80F-4851-A533-8DE9E4050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692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15F8C0-2B16-429C-A216-5A1867541695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E287B-B80F-4851-A533-8DE9E4050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99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527" y="3430990"/>
            <a:ext cx="6815669" cy="1515533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Сложение и вычитание положительных десятичных дробей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0360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753035"/>
                <a:ext cx="9601196" cy="512283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Пример. Сложим числа 2,35 и 7,561.</a:t>
                </a:r>
              </a:p>
              <a:p>
                <a:pPr marL="0" indent="0">
                  <a:buNone/>
                </a:pPr>
                <a:r>
                  <a:rPr lang="ru-RU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 е ш е н и е.</a:t>
                </a:r>
              </a:p>
              <a:p>
                <a:pPr marL="0" indent="0">
                  <a:buNone/>
                </a:pPr>
                <a:r>
                  <a:rPr lang="ru-RU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2,35 + 7,561 = 2,350 + 7,561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𝟐𝟑𝟓𝟎</m:t>
                        </m:r>
                      </m:num>
                      <m:den>
                        <m:r>
                          <a:rPr lang="ru-RU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  <m:r>
                      <a:rPr lang="ru-RU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𝟕𝟓𝟔𝟏</m:t>
                        </m:r>
                      </m:num>
                      <m:den>
                        <m:r>
                          <a:rPr lang="ru-RU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  <m:r>
                      <a:rPr lang="ru-RU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𝟐𝟑𝟓𝟎</m:t>
                        </m:r>
                        <m:r>
                          <a:rPr lang="ru-RU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𝟕𝟓𝟔𝟏</m:t>
                        </m:r>
                      </m:num>
                      <m:den>
                        <m:r>
                          <a:rPr lang="ru-RU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  <m:r>
                      <a:rPr lang="ru-RU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𝟗𝟗𝟏𝟏</m:t>
                        </m:r>
                      </m:num>
                      <m:den>
                        <m:r>
                          <a:rPr lang="ru-RU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  <m:r>
                      <a:rPr lang="ru-RU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𝟗</m:t>
                    </m:r>
                    <m:f>
                      <m:fPr>
                        <m:ctrlPr>
                          <a:rPr lang="ru-RU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𝟗𝟏𝟏</m:t>
                        </m:r>
                      </m:num>
                      <m:den>
                        <m:r>
                          <a:rPr lang="ru-RU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  <m:r>
                      <a:rPr lang="ru-RU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==</m:t>
                    </m:r>
                    <m:r>
                      <a:rPr lang="ru-RU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𝟗</m:t>
                    </m:r>
                    <m:r>
                      <a:rPr lang="ru-RU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𝟏𝟏</m:t>
                    </m:r>
                  </m:oMath>
                </a14:m>
                <a:endParaRPr lang="ru-RU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ru-RU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Как видим, сложение десятичных дробей сводится к сложению натуральных чисел.</a:t>
                </a:r>
                <a:endParaRPr lang="ru-RU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753035"/>
                <a:ext cx="9601196" cy="5122833"/>
              </a:xfrm>
              <a:blipFill rotWithShape="0">
                <a:blip r:embed="rId2"/>
                <a:stretch>
                  <a:fillRect l="-1080" t="-10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219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05" y="688321"/>
            <a:ext cx="9950823" cy="5551114"/>
          </a:xfrm>
        </p:spPr>
      </p:pic>
    </p:spTree>
    <p:extLst>
      <p:ext uri="{BB962C8B-B14F-4D97-AF65-F5344CB8AC3E}">
        <p14:creationId xmlns:p14="http://schemas.microsoft.com/office/powerpoint/2010/main" val="4237110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2.arhivurokov.ru/multiurok/html/2018/03/31/s_5abea5a7c56a3/img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99"/>
          <a:stretch/>
        </p:blipFill>
        <p:spPr bwMode="auto">
          <a:xfrm>
            <a:off x="1353671" y="685800"/>
            <a:ext cx="9551894" cy="513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544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30</Words>
  <Application>Microsoft Office PowerPoint</Application>
  <PresentationFormat>Широкоэкранный</PresentationFormat>
  <Paragraphs>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Cambria Math</vt:lpstr>
      <vt:lpstr>Garamond</vt:lpstr>
      <vt:lpstr>Натуральные материалы</vt:lpstr>
      <vt:lpstr>Сложение и вычитание положительных десятичных дробей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Сложение и вычитание положительных десятичных дробей</dc:title>
  <dc:creator>Любовь Пестрякова</dc:creator>
  <cp:lastModifiedBy>Любовь Пестрякова</cp:lastModifiedBy>
  <cp:revision>3</cp:revision>
  <dcterms:created xsi:type="dcterms:W3CDTF">2019-02-25T20:09:56Z</dcterms:created>
  <dcterms:modified xsi:type="dcterms:W3CDTF">2019-02-25T20:41:30Z</dcterms:modified>
</cp:coreProperties>
</file>