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dufuture.biz/index.php?title=%D0%A4%D0%B0%D0%B9%D0%BB:30-03-01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dufuture.biz/index.php?title=%D0%A4%D0%B0%D0%B9%D0%BB:30-03-01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Сеф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«Совет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          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Поссорились 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Чашка и блюдце.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         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Сейчас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они разобьются…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                      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   </a:t>
            </a:r>
            <a:endParaRPr lang="ru-RU" dirty="0"/>
          </a:p>
        </p:txBody>
      </p:sp>
      <p:pic>
        <p:nvPicPr>
          <p:cNvPr id="6146" name="Picture 2" descr="Картинки по запросу р сеф со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453853" cy="56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373737"/>
                </a:solidFill>
                <a:latin typeface="Times New Roman"/>
                <a:ea typeface="Calibri"/>
              </a:rPr>
              <a:t> В. Орлов. «Кто первый?»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  <a:t>   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– Кто кого обидел первый?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– Он меня!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– Нет, он меня!..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               </a:t>
            </a:r>
            <a:r>
              <a:rPr lang="ru-RU" sz="4400" i="1" dirty="0">
                <a:solidFill>
                  <a:srgbClr val="373737"/>
                </a:solidFill>
                <a:latin typeface="Times New Roman"/>
                <a:ea typeface="Calibri"/>
              </a:rPr>
              <a:t> 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/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endParaRPr lang="ru-RU" sz="4400" dirty="0"/>
          </a:p>
        </p:txBody>
      </p:sp>
      <p:pic>
        <p:nvPicPr>
          <p:cNvPr id="7170" name="Picture 2" descr="Картинки по запросу кто перв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5132"/>
            <a:ext cx="8630470" cy="645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373737"/>
                </a:solidFill>
                <a:latin typeface="Times New Roman"/>
                <a:ea typeface="Calibri"/>
              </a:rPr>
              <a:t>Е. Благинина. «Подарок»</a:t>
            </a:r>
            <a: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  <a:t>       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Пришла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ко мне подружка,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И мы играли с ней.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 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 И вот одна игрушка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Вдруг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приглянулась ей…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               </a:t>
            </a:r>
            <a:r>
              <a:rPr lang="ru-RU" sz="4400" i="1" dirty="0">
                <a:solidFill>
                  <a:srgbClr val="373737"/>
                </a:solidFill>
                <a:latin typeface="Times New Roman"/>
                <a:ea typeface="Calibri"/>
              </a:rPr>
              <a:t>   </a:t>
            </a:r>
            <a:endParaRPr lang="ru-RU" sz="4400" dirty="0"/>
          </a:p>
        </p:txBody>
      </p:sp>
      <p:pic>
        <p:nvPicPr>
          <p:cNvPr id="8194" name="Picture 2" descr="Картинки по запросу е  благинина подар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r="-180"/>
          <a:stretch/>
        </p:blipFill>
        <p:spPr bwMode="auto">
          <a:xfrm>
            <a:off x="-828600" y="961837"/>
            <a:ext cx="9243392" cy="58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12576" y="836713"/>
            <a:ext cx="2520280" cy="5994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373737"/>
                </a:solidFill>
                <a:latin typeface="Times New Roman"/>
                <a:ea typeface="Calibri"/>
              </a:rPr>
              <a:t>С. Михалков. «Бараны»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  <a:t>     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Сверху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солнышко печет,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А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внизу река течет.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В этой речке утром рано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Утонули два барана…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                </a:t>
            </a:r>
            <a:r>
              <a:rPr lang="ru-RU" sz="4400" i="1" dirty="0">
                <a:solidFill>
                  <a:srgbClr val="373737"/>
                </a:solidFill>
                <a:latin typeface="Times New Roman"/>
                <a:ea typeface="Calibri"/>
              </a:rPr>
              <a:t> </a:t>
            </a:r>
            <a:endParaRPr lang="ru-RU" sz="4400" dirty="0"/>
          </a:p>
        </p:txBody>
      </p:sp>
      <p:pic>
        <p:nvPicPr>
          <p:cNvPr id="9218" name="Picture 2" descr="Картинки по запросу два бар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7745"/>
            <a:ext cx="8688980" cy="58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2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08" y="27856"/>
            <a:ext cx="89644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людьми браниться –             а товарища не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забывай.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Настоящему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другу                    а старых не теряй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Новых друзей наживай,             да друзей нет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Согласье крепче                       до добра не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доведут.</a:t>
            </a:r>
          </a:p>
          <a:p>
            <a:pPr marL="0" indent="0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Приятелей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много,                     никуда не годится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себе заботься,                      так и душа на месте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Ссора да упрямство                 нет цены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Вся семья вместе,                    каменных стен.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91880" y="332656"/>
            <a:ext cx="1152128" cy="33843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090633" y="836712"/>
            <a:ext cx="1553375" cy="48245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867320" y="836712"/>
            <a:ext cx="920704" cy="9361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65318" y="2636912"/>
            <a:ext cx="1878690" cy="38884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910524" y="1844824"/>
            <a:ext cx="1877500" cy="187220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910524" y="332656"/>
            <a:ext cx="1733484" cy="43924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234990" y="2780928"/>
            <a:ext cx="1409018" cy="273630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765318" y="4725144"/>
            <a:ext cx="1878690" cy="1800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0-03-01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5988377" cy="68235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2492896"/>
            <a:ext cx="7200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8564" y="1412776"/>
            <a:ext cx="720080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28644" y="440668"/>
            <a:ext cx="879260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422260"/>
            <a:ext cx="720080" cy="2078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45" y="865699"/>
            <a:ext cx="865030" cy="32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01975" y="1441584"/>
            <a:ext cx="720080" cy="4147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1931430"/>
            <a:ext cx="720080" cy="4737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есенка др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" y="0"/>
            <a:ext cx="9122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etskie_pesni_-_kogda_moi_druzja_so_mnoj_(zvukoff.ru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889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0-03-01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0509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4437112"/>
            <a:ext cx="66247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466665"/>
            <a:ext cx="1973413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Драка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1" y="4365104"/>
            <a:ext cx="1973413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Улыка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4484147"/>
            <a:ext cx="2621485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Доброта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630" y="260648"/>
            <a:ext cx="886037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            </a:t>
            </a:r>
            <a:r>
              <a:rPr lang="ru-RU" dirty="0" smtClean="0"/>
              <a:t>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…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Потом 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                 Он отходил на шаг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                 И говорил: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                 – Тюлень –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тюфяк                       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                   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   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ежливый осл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32" y="0"/>
            <a:ext cx="6216352" cy="448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085184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И. Пивоварова                    «Вежливый ослик»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373737"/>
                </a:solidFill>
                <a:latin typeface="Times New Roman"/>
                <a:ea typeface="Calibri"/>
              </a:rPr>
              <a:t>В. Берестов. «В магазине игрушек»</a:t>
            </a:r>
            <a: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075240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  <a:t> 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…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Друзей не покупают,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           </a:t>
            </a:r>
            <a:r>
              <a:rPr lang="ru-RU" sz="4400" dirty="0" smtClean="0">
                <a:solidFill>
                  <a:srgbClr val="373737"/>
                </a:solidFill>
                <a:latin typeface="Times New Roman"/>
                <a:ea typeface="Calibri"/>
              </a:rPr>
              <a:t> </a:t>
            </a:r>
            <a: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  <a:t>Друзей не продают…</a:t>
            </a:r>
            <a:br>
              <a:rPr lang="ru-RU" sz="4400" dirty="0">
                <a:solidFill>
                  <a:srgbClr val="373737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  <a:t>                       </a:t>
            </a:r>
            <a:r>
              <a:rPr lang="ru-RU" i="1" dirty="0">
                <a:solidFill>
                  <a:srgbClr val="373737"/>
                </a:solidFill>
                <a:latin typeface="Times New Roman"/>
                <a:ea typeface="Calibri"/>
              </a:rPr>
              <a:t>     </a:t>
            </a:r>
            <a: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373737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4" y="1128713"/>
            <a:ext cx="8865034" cy="57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0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Ю.Энтин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«Про дружбу»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…Всё с друзьями пополам </a:t>
            </a:r>
          </a:p>
          <a:p>
            <a:pPr marL="0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Поделить мы рады!</a:t>
            </a:r>
          </a:p>
          <a:p>
            <a:pPr marL="0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Только ссорится друзья</a:t>
            </a:r>
          </a:p>
          <a:p>
            <a:pPr marL="0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Никогда не надо!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Ю энтин  про друж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1534"/>
            <a:ext cx="6912768" cy="57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С. Маршак. «Хороший день»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Вот портфель,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Пальто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 шляпа.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 папы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Выходной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                    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       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с маршак хороший д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61296"/>
            <a:ext cx="4544169" cy="59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60</Words>
  <Application>Microsoft Office PowerPoint</Application>
  <PresentationFormat>Экран (4:3)</PresentationFormat>
  <Paragraphs>32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В. Берестов. «В магазине игрушек» </vt:lpstr>
      <vt:lpstr>Ю.Энтин «Про дружбу» </vt:lpstr>
      <vt:lpstr>С. Маршак. «Хороший день» </vt:lpstr>
      <vt:lpstr>Р. Сеф. «Совет» </vt:lpstr>
      <vt:lpstr> В. Орлов. «Кто первый?»</vt:lpstr>
      <vt:lpstr>Е. Благинина. «Подарок» </vt:lpstr>
      <vt:lpstr>С. Михалков. «Бараны»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5</cp:revision>
  <dcterms:created xsi:type="dcterms:W3CDTF">2017-05-13T08:37:21Z</dcterms:created>
  <dcterms:modified xsi:type="dcterms:W3CDTF">2017-05-13T09:33:46Z</dcterms:modified>
</cp:coreProperties>
</file>