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3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0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6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9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Пчелы   и Мёд.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8"/>
    </mc:Choice>
    <mc:Fallback xmlns="">
      <p:transition spd="slow" advTm="113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рассмотрим пчелу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800"/>
            <a:ext cx="4572000" cy="524745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Вот пчела. У нее есть голова ,на которой есть усики и глазки ,а еще есть специальный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хоботочек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 для сбора нектара из цветов. А еще у пчелы есть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грудь,полосатое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 брюшко ,лапки и специальная сумка для сбора пыльцы. Тельце пчелы покрыто черными и желтыми волосками. Они помогают опылять цветы.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4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92">
        <p:split orient="vert"/>
      </p:transition>
    </mc:Choice>
    <mc:Fallback xmlns="">
      <p:transition spd="slow" advTm="25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живут пчёлы?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Пчелы живут большими дружными </a:t>
            </a:r>
            <a:r>
              <a:rPr lang="ru-RU" dirty="0" err="1" smtClean="0"/>
              <a:t>семьями.И</a:t>
            </a:r>
            <a:r>
              <a:rPr lang="ru-RU" dirty="0" smtClean="0"/>
              <a:t> у каждой из пчел есть свои обязанности. Главную пчелу зовут МАТКА , она занимается откладыванием яиц, из которых потом появятся новые пчелки.</a:t>
            </a:r>
          </a:p>
          <a:p>
            <a:r>
              <a:rPr lang="ru-RU" dirty="0" smtClean="0"/>
              <a:t>Есть еще и рабочие пчелы- они добывают мед, </a:t>
            </a:r>
            <a:r>
              <a:rPr lang="ru-RU" dirty="0" err="1" smtClean="0"/>
              <a:t>строют</a:t>
            </a:r>
            <a:r>
              <a:rPr lang="ru-RU" dirty="0" smtClean="0"/>
              <a:t> соты-домики для малышей, защищают улей и наводят порядок.</a:t>
            </a:r>
          </a:p>
          <a:p>
            <a:r>
              <a:rPr lang="ru-RU" dirty="0" smtClean="0"/>
              <a:t>Есть еще и трутни, которые ничем не занимаются, но без них у главной пчелы не может появиться потомство</a:t>
            </a:r>
          </a:p>
          <a:p>
            <a:pPr marL="0" indent="0">
              <a:buNone/>
            </a:pP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77"/>
    </mc:Choice>
    <mc:Fallback xmlns="">
      <p:transition spd="slow" advTm="266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соты, в которых матка откладывает яйца пчел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16288" cy="48965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9681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10786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8"/>
    </mc:Choice>
    <mc:Fallback xmlns="">
      <p:transition spd="slow" advTm="157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340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Сверху, личинку закрывают медом, чтобы она кушала мед и росла, а вход закрывают воском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Когда новые пчелки </a:t>
            </a:r>
            <a:r>
              <a:rPr lang="ru-RU" dirty="0" err="1" smtClean="0"/>
              <a:t>вырастают,они</a:t>
            </a:r>
            <a:r>
              <a:rPr lang="ru-RU" dirty="0" smtClean="0"/>
              <a:t> заполняют всю </a:t>
            </a:r>
            <a:r>
              <a:rPr lang="ru-RU" dirty="0" err="1" smtClean="0"/>
              <a:t>соту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245868" cy="410445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Когда пчела набралась сил и готова к появлению, она прогрызает восковую оболочку и выходит наружу!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87464"/>
            <a:ext cx="4041775" cy="2526109"/>
          </a:xfrm>
        </p:spPr>
      </p:pic>
    </p:spTree>
    <p:extLst>
      <p:ext uri="{BB962C8B-B14F-4D97-AF65-F5344CB8AC3E}">
        <p14:creationId xmlns:p14="http://schemas.microsoft.com/office/powerpoint/2010/main" val="21207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9"/>
    </mc:Choice>
    <mc:Fallback xmlns="">
      <p:transition spd="slow" advTm="222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Где же живут пчелы?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Дикие пчелы, живут там, где хотят. Они могут сделать улей в дупле старого дерева, а могут прикрепить улей к ветке, могут жить даже в земле! Но есть и домашние пчелы, они живут в построенных для них человеком домиках- тоже ульях, а ульи обычно ставятся на пасеках- целых пчелиных городках, пасеки чаще всего находятся в фруктовых садах или посреди полей с медоносными растениями. Ухаживает за пасекой специальный человек, которого называют пчеловодом или пасечником! Ульи устроены не просто! В них нет комнат, но есть рамки, к которым пчелы прикрепляют соты. </a:t>
            </a:r>
            <a:endParaRPr lang="ru-RU" dirty="0"/>
          </a:p>
          <a:p>
            <a:r>
              <a:rPr lang="ru-RU" dirty="0" smtClean="0"/>
              <a:t>Пчелы-очень умные и полезные насекомые. Трогать их нельзя! Ведь пчела, почувствовав опасность, может больно ужалить! </a:t>
            </a:r>
            <a:endParaRPr lang="ru-RU" dirty="0"/>
          </a:p>
          <a:p>
            <a:r>
              <a:rPr lang="ru-RU" dirty="0" smtClean="0"/>
              <a:t>Мед, который дают нам пчелы, очень вкусный, сладкий и полезный продукт! Ведь в нем очень много витаминов и мед обладает целебными свойствами!  Вот какие они , пчелы! И их мед!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4"/>
    </mc:Choice>
    <mc:Fallback xmlns="">
      <p:transition spd="slow" advTm="287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какие ульи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Дикие пчелы живут вот в таких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389884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А домашние в таких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04864"/>
            <a:ext cx="4391471" cy="4032447"/>
          </a:xfrm>
        </p:spPr>
      </p:pic>
    </p:spTree>
    <p:extLst>
      <p:ext uri="{BB962C8B-B14F-4D97-AF65-F5344CB8AC3E}">
        <p14:creationId xmlns:p14="http://schemas.microsoft.com/office/powerpoint/2010/main" val="39548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5"/>
    </mc:Choice>
    <mc:Fallback xmlns="">
      <p:transition spd="slow" advTm="184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Мёд- очень вкусный и полезный продукт. Его производят пчелки.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" y="1628800"/>
            <a:ext cx="4496867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388296" cy="4464495"/>
          </a:xfrm>
        </p:spPr>
      </p:pic>
    </p:spTree>
    <p:extLst>
      <p:ext uri="{BB962C8B-B14F-4D97-AF65-F5344CB8AC3E}">
        <p14:creationId xmlns:p14="http://schemas.microsoft.com/office/powerpoint/2010/main" val="25014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18">
        <p:split orient="vert"/>
      </p:transition>
    </mc:Choice>
    <mc:Fallback xmlns="">
      <p:transition spd="slow" advTm="1011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Пчела 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392488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239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"/>
    </mc:Choice>
    <mc:Fallback xmlns="">
      <p:transition spd="slow" advTm="40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379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Пчелы   и Мёд.</vt:lpstr>
      <vt:lpstr>Давайте рассмотрим пчелу </vt:lpstr>
      <vt:lpstr>Как живут пчёлы?</vt:lpstr>
      <vt:lpstr>Вот соты, в которых матка откладывает яйца пчел</vt:lpstr>
      <vt:lpstr>Сверху, личинку закрывают медом, чтобы она кушала мед и росла, а вход закрывают воском</vt:lpstr>
      <vt:lpstr>Где же живут пчелы?</vt:lpstr>
      <vt:lpstr>Вот какие ульи </vt:lpstr>
      <vt:lpstr>Мёд- очень вкусный и полезный продукт. Его производят пчелки.</vt:lpstr>
      <vt:lpstr>Пчела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берется мёд  ?</dc:title>
  <dc:creator>Виктория</dc:creator>
  <cp:lastModifiedBy>Admin</cp:lastModifiedBy>
  <cp:revision>10</cp:revision>
  <dcterms:created xsi:type="dcterms:W3CDTF">2019-07-15T11:25:05Z</dcterms:created>
  <dcterms:modified xsi:type="dcterms:W3CDTF">2023-02-20T09:29:16Z</dcterms:modified>
</cp:coreProperties>
</file>