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73" r:id="rId5"/>
    <p:sldId id="276" r:id="rId6"/>
    <p:sldId id="274" r:id="rId7"/>
    <p:sldId id="275" r:id="rId8"/>
    <p:sldId id="266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3C00-269B-4E3B-93D9-A67385B45762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9D60-1CD5-4D63-9181-DF25E36BE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v4152.html" TargetMode="External"/><Relationship Id="rId2" Type="http://schemas.openxmlformats.org/officeDocument/2006/relationships/hyperlink" Target="http://tolkslovar.ru/s8820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haylovka06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6" y="438128"/>
            <a:ext cx="8286807" cy="5840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008-008-Prava-i-objazannosti-grazhdan-Rossi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501121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214810" cy="3178590"/>
          </a:xfrm>
        </p:spPr>
      </p:pic>
      <p:pic>
        <p:nvPicPr>
          <p:cNvPr id="5" name="Содержимое 3" descr="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214810" cy="3178590"/>
          </a:xfrm>
          <a:prstGeom prst="rect">
            <a:avLst/>
          </a:prstGeom>
        </p:spPr>
      </p:pic>
      <p:pic>
        <p:nvPicPr>
          <p:cNvPr id="6" name="Рисунок 5" descr="27386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0"/>
            <a:ext cx="4929190" cy="3170933"/>
          </a:xfrm>
          <a:prstGeom prst="rect">
            <a:avLst/>
          </a:prstGeom>
        </p:spPr>
      </p:pic>
      <p:pic>
        <p:nvPicPr>
          <p:cNvPr id="7" name="Рисунок 6" descr="3334807_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214686"/>
            <a:ext cx="4286248" cy="3643314"/>
          </a:xfrm>
          <a:prstGeom prst="rect">
            <a:avLst/>
          </a:prstGeom>
        </p:spPr>
      </p:pic>
      <p:pic>
        <p:nvPicPr>
          <p:cNvPr id="8" name="Рисунок 7" descr="gallery-1-56-926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dirty="0" smtClean="0"/>
              <a:t>Россия – Родина моя!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rk_OG17x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8216900" cy="4508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42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80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8" y="260648"/>
            <a:ext cx="86707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3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1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6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312959671_bankoboev.ru_schaste_detstv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84296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1142984"/>
            <a:ext cx="54292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Я – гражданин России!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Гражданин</a:t>
            </a:r>
            <a:r>
              <a:rPr lang="ru-RU" sz="3200" dirty="0" smtClean="0"/>
              <a:t> - лицо, принадлежащее к постоянному населению данного государства, пользующееся его защитой и наделенное совокупность прав и обязанностей </a:t>
            </a:r>
          </a:p>
          <a:p>
            <a:endParaRPr lang="ru-RU" sz="3200" dirty="0" smtClean="0"/>
          </a:p>
          <a:p>
            <a:r>
              <a:rPr lang="ru-RU" sz="3200" b="1" dirty="0" smtClean="0"/>
              <a:t>Государство</a:t>
            </a:r>
            <a:r>
              <a:rPr lang="ru-RU" sz="3200" dirty="0" smtClean="0"/>
              <a:t> -  </a:t>
            </a:r>
            <a:r>
              <a:rPr lang="ru-RU" sz="3200" dirty="0" smtClean="0">
                <a:hlinkClick r:id="rId2" tooltip="Совокупность - 1. Неразрывное соединение, сочетание чего-л. // Общее количество, обща..."/>
              </a:rPr>
              <a:t>Совокупность</a:t>
            </a:r>
            <a:r>
              <a:rPr lang="ru-RU" sz="3200" dirty="0" smtClean="0"/>
              <a:t> официальных органов </a:t>
            </a:r>
            <a:r>
              <a:rPr lang="ru-RU" sz="3200" dirty="0" smtClean="0">
                <a:hlinkClick r:id="rId3" tooltip="Власти - 1. Органы государственного и местного управления. 2. Должностные лица...."/>
              </a:rPr>
              <a:t>власти,</a:t>
            </a:r>
            <a:r>
              <a:rPr lang="ru-RU" sz="3200" dirty="0" smtClean="0"/>
              <a:t> действующих на всей территории страны или на отдельных территориальных субъектах страны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Россия – Родина моя!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–гражданин России</dc:title>
  <dc:creator>Admin</dc:creator>
  <cp:lastModifiedBy>пк</cp:lastModifiedBy>
  <cp:revision>9</cp:revision>
  <dcterms:created xsi:type="dcterms:W3CDTF">2012-04-01T13:41:09Z</dcterms:created>
  <dcterms:modified xsi:type="dcterms:W3CDTF">2017-10-16T09:24:22Z</dcterms:modified>
</cp:coreProperties>
</file>