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44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0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5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7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1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1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9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226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703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F1DD2D-8AF1-4684-8AD7-4505C7178A1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EF79BB-78AA-4692-B550-D23D128B9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0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DFBC-D592-4883-93C4-D5697ED55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Мастер – класс от родителей</a:t>
            </a:r>
            <a:br>
              <a:rPr lang="ru-RU" sz="4400" dirty="0"/>
            </a:br>
            <a:r>
              <a:rPr lang="ru-RU" sz="4400" dirty="0"/>
              <a:t>«Объемная снежинка из бумаги»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13C3C-5C3A-4178-AD36-FC4021F80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Группа 3/1</a:t>
            </a:r>
          </a:p>
        </p:txBody>
      </p:sp>
    </p:spTree>
    <p:extLst>
      <p:ext uri="{BB962C8B-B14F-4D97-AF65-F5344CB8AC3E}">
        <p14:creationId xmlns:p14="http://schemas.microsoft.com/office/powerpoint/2010/main" val="142633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38B0A-CDCE-4B70-AA86-2E49E363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Материал: клей, бумага, ножницы.</a:t>
            </a:r>
            <a:br>
              <a:rPr lang="ru-RU" sz="2800" dirty="0"/>
            </a:br>
            <a:r>
              <a:rPr lang="ru-RU" sz="2800" dirty="0"/>
              <a:t>1 шаг: складываем квадратный лист по диагонали 2 раза.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C5AC2C-D7AE-4FEA-84AC-AE710D157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81" y="1839487"/>
            <a:ext cx="3427741" cy="4570323"/>
          </a:xfrm>
        </p:spPr>
      </p:pic>
    </p:spTree>
    <p:extLst>
      <p:ext uri="{BB962C8B-B14F-4D97-AF65-F5344CB8AC3E}">
        <p14:creationId xmlns:p14="http://schemas.microsoft.com/office/powerpoint/2010/main" val="157217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D1EF5-8095-4C5E-B344-0333D47F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 шаг: вдоль длиной линии делаем 3 надреза.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07A48B-776B-466F-A7FC-38E4E8ED0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54" y="2136742"/>
            <a:ext cx="2949177" cy="39322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3916F7-C227-41B8-BAC7-5C62482AB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47" y="2136742"/>
            <a:ext cx="2949178" cy="39322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E5A1B-E271-4995-A3E9-D98E25375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54" y="2136742"/>
            <a:ext cx="2949178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1DFEF-F6B4-402B-AACD-788725C0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3 шаг: раскрываем лист и склеиваем концы через один сначала с одной, затем с другой стороны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125E37-E121-44D2-A06D-15A39E688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10" y="2119468"/>
            <a:ext cx="2949177" cy="39322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B4D9F1-3BC3-4C59-A6FC-DBB3210F8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92" y="2103436"/>
            <a:ext cx="2949178" cy="39322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55A1DA-600C-4D4B-92FE-460A5C0FF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60" y="2103436"/>
            <a:ext cx="3000692" cy="40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B2B9E-692C-42C9-9949-768D8D76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 шаг: делаем 6 таких элементов, склеиваем их между собой.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DC0162-8C31-4E52-BC79-4C06F81D2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85" y="2211084"/>
            <a:ext cx="2949177" cy="39322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8E0534-EDCD-4C43-9DD1-F42E5ACD8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94" y="2090058"/>
            <a:ext cx="3039947" cy="4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79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27</TotalTime>
  <Words>75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Савон</vt:lpstr>
      <vt:lpstr>Мастер – класс от родителей «Объемная снежинка из бумаги»</vt:lpstr>
      <vt:lpstr>Материал: клей, бумага, ножницы. 1 шаг: складываем квадратный лист по диагонали 2 раза.</vt:lpstr>
      <vt:lpstr>2 шаг: вдоль длиной линии делаем 3 надреза. </vt:lpstr>
      <vt:lpstr>3 шаг: раскрываем лист и склеиваем концы через один сначала с одной, затем с другой стороны</vt:lpstr>
      <vt:lpstr>4 шаг: делаем 6 таких элементов, склеиваем их между собой.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от родителей «Объемная снежинка из бумаги»</dc:title>
  <dc:creator>Наталья Абилова</dc:creator>
  <cp:lastModifiedBy>Наталья Абилова</cp:lastModifiedBy>
  <cp:revision>1</cp:revision>
  <dcterms:created xsi:type="dcterms:W3CDTF">2021-12-12T14:44:54Z</dcterms:created>
  <dcterms:modified xsi:type="dcterms:W3CDTF">2021-12-12T15:12:54Z</dcterms:modified>
</cp:coreProperties>
</file>