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0" r:id="rId2"/>
    <p:sldId id="419" r:id="rId3"/>
    <p:sldId id="421" r:id="rId4"/>
    <p:sldId id="329" r:id="rId5"/>
    <p:sldId id="332" r:id="rId6"/>
    <p:sldId id="330" r:id="rId7"/>
    <p:sldId id="331" r:id="rId8"/>
    <p:sldId id="333" r:id="rId9"/>
    <p:sldId id="422" r:id="rId10"/>
    <p:sldId id="423" r:id="rId11"/>
    <p:sldId id="425" r:id="rId12"/>
    <p:sldId id="434" r:id="rId13"/>
    <p:sldId id="426" r:id="rId14"/>
    <p:sldId id="436" r:id="rId15"/>
    <p:sldId id="428" r:id="rId16"/>
    <p:sldId id="431" r:id="rId17"/>
    <p:sldId id="432" r:id="rId18"/>
    <p:sldId id="433" r:id="rId19"/>
    <p:sldId id="341" r:id="rId20"/>
    <p:sldId id="437" r:id="rId21"/>
    <p:sldId id="438" r:id="rId22"/>
    <p:sldId id="397" r:id="rId23"/>
    <p:sldId id="361" r:id="rId24"/>
    <p:sldId id="362" r:id="rId25"/>
    <p:sldId id="398" r:id="rId26"/>
    <p:sldId id="325" r:id="rId27"/>
    <p:sldId id="358" r:id="rId28"/>
    <p:sldId id="444" r:id="rId29"/>
    <p:sldId id="445" r:id="rId30"/>
    <p:sldId id="446" r:id="rId31"/>
    <p:sldId id="447" r:id="rId32"/>
    <p:sldId id="448" r:id="rId33"/>
    <p:sldId id="365" r:id="rId34"/>
    <p:sldId id="372" r:id="rId35"/>
    <p:sldId id="373" r:id="rId36"/>
    <p:sldId id="366" r:id="rId37"/>
    <p:sldId id="334" r:id="rId38"/>
    <p:sldId id="335" r:id="rId39"/>
    <p:sldId id="342" r:id="rId40"/>
    <p:sldId id="369" r:id="rId41"/>
    <p:sldId id="370" r:id="rId42"/>
    <p:sldId id="439" r:id="rId43"/>
    <p:sldId id="343" r:id="rId44"/>
    <p:sldId id="344" r:id="rId45"/>
    <p:sldId id="346" r:id="rId46"/>
    <p:sldId id="345" r:id="rId47"/>
    <p:sldId id="347" r:id="rId48"/>
    <p:sldId id="450" r:id="rId49"/>
    <p:sldId id="323" r:id="rId50"/>
    <p:sldId id="442" r:id="rId51"/>
    <p:sldId id="348" r:id="rId52"/>
    <p:sldId id="349" r:id="rId53"/>
    <p:sldId id="321" r:id="rId54"/>
    <p:sldId id="449" r:id="rId55"/>
    <p:sldId id="386" r:id="rId56"/>
    <p:sldId id="384" r:id="rId57"/>
    <p:sldId id="385" r:id="rId58"/>
    <p:sldId id="387" r:id="rId59"/>
    <p:sldId id="388" r:id="rId60"/>
    <p:sldId id="389" r:id="rId61"/>
    <p:sldId id="390" r:id="rId62"/>
    <p:sldId id="391" r:id="rId63"/>
    <p:sldId id="392" r:id="rId64"/>
    <p:sldId id="394" r:id="rId65"/>
    <p:sldId id="395" r:id="rId66"/>
    <p:sldId id="451" r:id="rId67"/>
    <p:sldId id="324" r:id="rId68"/>
    <p:sldId id="410" r:id="rId69"/>
    <p:sldId id="406" r:id="rId70"/>
    <p:sldId id="404" r:id="rId71"/>
    <p:sldId id="407" r:id="rId72"/>
    <p:sldId id="408" r:id="rId73"/>
    <p:sldId id="409" r:id="rId74"/>
    <p:sldId id="412" r:id="rId75"/>
    <p:sldId id="413" r:id="rId76"/>
    <p:sldId id="415" r:id="rId77"/>
    <p:sldId id="417" r:id="rId78"/>
    <p:sldId id="452" r:id="rId79"/>
    <p:sldId id="351" r:id="rId80"/>
    <p:sldId id="455" r:id="rId81"/>
    <p:sldId id="454" r:id="rId82"/>
    <p:sldId id="456" r:id="rId83"/>
    <p:sldId id="457" r:id="rId8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D6D"/>
    <a:srgbClr val="006600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842" autoAdjust="0"/>
    <p:restoredTop sz="94660"/>
  </p:normalViewPr>
  <p:slideViewPr>
    <p:cSldViewPr snapToGrid="0">
      <p:cViewPr varScale="1">
        <p:scale>
          <a:sx n="65" d="100"/>
          <a:sy n="65" d="100"/>
        </p:scale>
        <p:origin x="-102" y="-9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80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7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6516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899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51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499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70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729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7154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75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E9257-0FCB-4C65-8491-598BECB21539}" type="datetimeFigureOut">
              <a:rPr lang="ru-RU" smtClean="0"/>
              <a:pPr/>
              <a:t>10.02.2015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0FC5-5D38-4CC3-B827-C77D1EE228F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783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hyperlink" Target="mailto:nashideti1032@yandex.ru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" y="165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Сказка</a:t>
            </a:r>
            <a:r>
              <a:rPr lang="ru-RU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000" b="1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своими</a:t>
            </a:r>
            <a:r>
              <a:rPr lang="ru-RU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000" b="1" dirty="0" smtClean="0">
                <a:ln w="2857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руками</a:t>
            </a:r>
            <a:endParaRPr lang="ru-RU" sz="8000" b="1" dirty="0">
              <a:ln w="2857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821" y="1690688"/>
            <a:ext cx="7856913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b="1" i="1" dirty="0" err="1" smtClean="0"/>
              <a:t>Хармац</a:t>
            </a:r>
            <a:r>
              <a:rPr lang="ru-RU" sz="4000" b="1" i="1" dirty="0" smtClean="0"/>
              <a:t> Елена Анатольевна</a:t>
            </a:r>
          </a:p>
          <a:p>
            <a:pPr marL="0" indent="0" algn="ctr">
              <a:buNone/>
            </a:pPr>
            <a:r>
              <a:rPr lang="ru-RU" sz="4000" dirty="0" smtClean="0"/>
              <a:t>учитель начальной школы</a:t>
            </a:r>
          </a:p>
          <a:p>
            <a:pPr marL="0" indent="0" algn="ctr">
              <a:buNone/>
            </a:pPr>
            <a:r>
              <a:rPr lang="ru-RU" sz="4000" dirty="0" smtClean="0"/>
              <a:t> гимназии № 1505</a:t>
            </a:r>
          </a:p>
          <a:p>
            <a:pPr marL="0" indent="0" algn="ctr">
              <a:buNone/>
            </a:pPr>
            <a:r>
              <a:rPr lang="ru-RU" sz="4000" dirty="0" smtClean="0"/>
              <a:t>Структурное подразделение «Пугачевская, 7»</a:t>
            </a:r>
            <a:endParaRPr lang="ru-RU" sz="4000" dirty="0"/>
          </a:p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000" dirty="0" smtClean="0"/>
              <a:t>Москва-2015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7734" y="1825625"/>
            <a:ext cx="3810000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248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_20150106_19082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9606" y="1005712"/>
            <a:ext cx="401478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Рисунок 1" descr="_20150106_190136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294" y="623327"/>
            <a:ext cx="40005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 descr="_20150106_1859480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0695" y="254230"/>
            <a:ext cx="388143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_20150106_1910120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160" y="254230"/>
            <a:ext cx="2000641" cy="259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024008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516" y="1719658"/>
            <a:ext cx="1980990" cy="255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562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135" y="157877"/>
            <a:ext cx="41148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фото 21 мая теплоход и красная площадь 78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2132" y="668083"/>
            <a:ext cx="411638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фото 21 мая теплоход и красная площадь 782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92"/>
          <a:stretch/>
        </p:blipFill>
        <p:spPr>
          <a:xfrm>
            <a:off x="5498812" y="1178289"/>
            <a:ext cx="645994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20394" y="276855"/>
            <a:ext cx="4036522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Красная площадь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70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2907" y="337851"/>
            <a:ext cx="8228214" cy="6171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1708" y="0"/>
            <a:ext cx="4962700" cy="6612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32406"/>
            <a:ext cx="5047210" cy="3785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543010" y="269632"/>
            <a:ext cx="2450867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Кремль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85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8590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8549" y="158247"/>
            <a:ext cx="8741535" cy="394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0240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654679">
            <a:off x="309741" y="379191"/>
            <a:ext cx="1980990" cy="2555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455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262" y="3155678"/>
            <a:ext cx="4738255" cy="3553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2335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IMG69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216" y="2331208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IMG69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63773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CIMG696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371" y="89137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IMG696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788" y="143088"/>
            <a:ext cx="8761863" cy="657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591225" y="267652"/>
            <a:ext cx="6597706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Проект: «Где я побывал летом»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9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45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1932" y="1031817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67797" y="5552902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Мы в Угличе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22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061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7521" y="619298"/>
            <a:ext cx="4414702" cy="583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153" y="1283018"/>
            <a:ext cx="6894368" cy="51707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07070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6433">
            <a:off x="330766" y="455191"/>
            <a:ext cx="1734035" cy="2261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93843" y="304827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</a:rPr>
              <a:t>Мы у зубров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86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1125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0961" y="186038"/>
            <a:ext cx="4312834" cy="5842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830" y="595141"/>
            <a:ext cx="4803370" cy="6040238"/>
          </a:xfrm>
          <a:prstGeom prst="rect">
            <a:avLst/>
          </a:prstGeom>
        </p:spPr>
      </p:pic>
      <p:pic>
        <p:nvPicPr>
          <p:cNvPr id="3" name="Рисунок 2" descr="_20150106_1912280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71383">
            <a:off x="517504" y="382138"/>
            <a:ext cx="2035553" cy="271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330158" y="271975"/>
            <a:ext cx="3501974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Город на Неве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8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905" y="2190403"/>
            <a:ext cx="5551517" cy="4163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 descr="_20150106_191228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320" y="386542"/>
            <a:ext cx="2035553" cy="271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32905" y="581891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Гжель</a:t>
            </a:r>
            <a:endParaRPr lang="ru-RU" sz="3600" b="1" dirty="0">
              <a:solidFill>
                <a:srgbClr val="006600"/>
              </a:solidFill>
            </a:endParaRPr>
          </a:p>
        </p:txBody>
      </p:sp>
      <p:pic>
        <p:nvPicPr>
          <p:cNvPr id="6" name="Рисунок 5" descr="_20150106_191200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5325" y="386542"/>
            <a:ext cx="4670656" cy="6352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744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75" y="2177935"/>
            <a:ext cx="6609653" cy="449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 descr="_20150106_200354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9181" y="885305"/>
            <a:ext cx="426402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10020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521" y="231202"/>
            <a:ext cx="2201105" cy="280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98523" y="632782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Гжель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113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034" y="365125"/>
            <a:ext cx="1082576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Из концепции духовно-нравственного </a:t>
            </a:r>
            <a:r>
              <a:rPr lang="ru-RU" i="1" dirty="0"/>
              <a:t>развития и </a:t>
            </a:r>
            <a:r>
              <a:rPr lang="ru-RU" i="1" dirty="0" smtClean="0"/>
              <a:t>воспитания личности гражданина России:</a:t>
            </a:r>
            <a:endParaRPr lang="ru-RU" i="1" dirty="0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200" y="1806599"/>
            <a:ext cx="8486103" cy="2726766"/>
          </a:xfrm>
        </p:spPr>
        <p:txBody>
          <a:bodyPr>
            <a:noAutofit/>
          </a:bodyPr>
          <a:lstStyle/>
          <a:p>
            <a:r>
              <a:rPr lang="ru-RU" sz="3200" dirty="0" smtClean="0"/>
              <a:t> творческий потенциал</a:t>
            </a:r>
          </a:p>
          <a:p>
            <a:r>
              <a:rPr lang="ru-RU" sz="3200" dirty="0" smtClean="0"/>
              <a:t>нравственность на основе духовных отечественных традиций</a:t>
            </a:r>
          </a:p>
          <a:p>
            <a:r>
              <a:rPr lang="ru-RU" sz="3200" dirty="0" smtClean="0"/>
              <a:t>принятие базовых национальных ценностей, духовных традиций</a:t>
            </a:r>
          </a:p>
          <a:p>
            <a:r>
              <a:rPr lang="ru-RU" sz="3200" dirty="0" smtClean="0"/>
              <a:t>духовная</a:t>
            </a:r>
            <a:r>
              <a:rPr lang="ru-RU" sz="3200" dirty="0"/>
              <a:t>, культурная и социальная преемственность </a:t>
            </a:r>
            <a:r>
              <a:rPr lang="ru-RU" sz="3200" dirty="0" smtClean="0"/>
              <a:t>поколений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22029" y="1806599"/>
            <a:ext cx="3143048" cy="46160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176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4463" y="406662"/>
            <a:ext cx="8473441" cy="6355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6434" y="479067"/>
            <a:ext cx="9409498" cy="6210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113" y="188787"/>
            <a:ext cx="10768140" cy="6595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9164384" y="166255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Гжель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9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568" y="166255"/>
            <a:ext cx="8431478" cy="59020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5414" y="785452"/>
            <a:ext cx="8431480" cy="55226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5261" y="1283829"/>
            <a:ext cx="9606503" cy="54036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858" y="166255"/>
            <a:ext cx="10162111" cy="6630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9164384" y="166255"/>
            <a:ext cx="2772988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6600"/>
                </a:solidFill>
              </a:rPr>
              <a:t>Жостово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8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816" r="27929"/>
          <a:stretch/>
        </p:blipFill>
        <p:spPr>
          <a:xfrm>
            <a:off x="232174" y="1589932"/>
            <a:ext cx="6144842" cy="4810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6785" y="304827"/>
            <a:ext cx="4170046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Русский фольклор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65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020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07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2"/>
          <a:stretch/>
        </p:blipFill>
        <p:spPr>
          <a:xfrm>
            <a:off x="5691116" y="1177119"/>
            <a:ext cx="6355308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606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271" y="259307"/>
            <a:ext cx="5918579" cy="4438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7451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35"/>
          <a:stretch/>
        </p:blipFill>
        <p:spPr>
          <a:xfrm>
            <a:off x="4241820" y="204101"/>
            <a:ext cx="3972708" cy="4994916"/>
          </a:xfrm>
          <a:prstGeom prst="rect">
            <a:avLst/>
          </a:prstGeom>
        </p:spPr>
      </p:pic>
      <p:pic>
        <p:nvPicPr>
          <p:cNvPr id="2" name="Рисунок 1" descr="IMG_61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2455" y="1035373"/>
            <a:ext cx="411638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6121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2" b="496"/>
          <a:stretch/>
        </p:blipFill>
        <p:spPr>
          <a:xfrm>
            <a:off x="205332" y="3229934"/>
            <a:ext cx="4547429" cy="342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773" y="204101"/>
            <a:ext cx="2519795" cy="32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601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669" y="748145"/>
            <a:ext cx="4346513" cy="579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0821" y="748145"/>
            <a:ext cx="4346513" cy="5795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4291" y="1394476"/>
            <a:ext cx="4984691" cy="4984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67322" y="101814"/>
            <a:ext cx="8595360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Музей сказки в Ярославской области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40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47115">
            <a:off x="167550" y="906470"/>
            <a:ext cx="4385803" cy="5847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7813">
            <a:off x="7261187" y="822725"/>
            <a:ext cx="4361570" cy="58154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567322" y="101814"/>
            <a:ext cx="8595360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Музей сказки в Ярославской области</a:t>
            </a:r>
            <a:endParaRPr lang="ru-RU" sz="3600" b="1" dirty="0">
              <a:solidFill>
                <a:srgbClr val="0066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144" y="885192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7843" y="882128"/>
            <a:ext cx="4459914" cy="5299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4331" y="832422"/>
            <a:ext cx="4347024" cy="5796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702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34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5239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118435" y="384447"/>
            <a:ext cx="10020620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«Изготовление русской куклы»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9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4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747713"/>
            <a:ext cx="5638800" cy="5362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5242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255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9397" y="0"/>
            <a:ext cx="11062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Духовно-нравственное развитие – </a:t>
            </a:r>
          </a:p>
          <a:p>
            <a:pPr algn="ctr"/>
            <a:r>
              <a:rPr lang="ru-RU" sz="3200" dirty="0" smtClean="0"/>
              <a:t>это процесс восприятия и принятия пяти основных ценностей: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967" y="1066470"/>
            <a:ext cx="8526065" cy="4725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967" y="1066470"/>
            <a:ext cx="8526065" cy="4725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967" y="1066470"/>
            <a:ext cx="8526065" cy="47250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967" y="1066470"/>
            <a:ext cx="8526065" cy="4725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2967" y="1066470"/>
            <a:ext cx="8526065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46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67" y="873211"/>
            <a:ext cx="6815437" cy="5111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5245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778711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32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24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274938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5247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009634" y="860854"/>
            <a:ext cx="6848390" cy="5136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465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52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2422" y="300926"/>
            <a:ext cx="8595360" cy="6446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 descr="IMG_5250"/>
          <p:cNvPicPr>
            <a:picLocks noGrp="1" noChangeAspect="1"/>
          </p:cNvPicPr>
          <p:nvPr isPhoto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667" y="100253"/>
            <a:ext cx="8921115" cy="6690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34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035" y="217170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33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17446" y="617203"/>
            <a:ext cx="3653071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Масленица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4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52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94639" y="317945"/>
            <a:ext cx="3653071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Масленица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8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асленица 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масленица 0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94639" y="317945"/>
            <a:ext cx="3653071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Масленица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6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33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738204" y="284694"/>
            <a:ext cx="3653071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Масленица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31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20085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816" y="1071933"/>
            <a:ext cx="414655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1002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3667">
            <a:off x="395869" y="412818"/>
            <a:ext cx="2201105" cy="280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606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2781" y="948669"/>
            <a:ext cx="411638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567322" y="101814"/>
            <a:ext cx="8595360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Проект «Убранство избы»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1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20093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7951" y="840346"/>
            <a:ext cx="415607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1002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9847">
            <a:off x="220011" y="164918"/>
            <a:ext cx="2201105" cy="280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5231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9173" y="2704563"/>
            <a:ext cx="5254581" cy="3940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63613" y="97008"/>
            <a:ext cx="8595360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Проект «Убранство избы»</a:t>
            </a:r>
            <a:endParaRPr lang="ru-RU" sz="3600" b="1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799" y="921578"/>
            <a:ext cx="4801174" cy="1200329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Калужская обл. «</a:t>
            </a:r>
            <a:r>
              <a:rPr lang="ru-RU" sz="3600" b="1" dirty="0" err="1" smtClean="0">
                <a:solidFill>
                  <a:srgbClr val="006600"/>
                </a:solidFill>
              </a:rPr>
              <a:t>Этномир</a:t>
            </a:r>
            <a:r>
              <a:rPr lang="ru-RU" sz="3600" b="1" dirty="0" smtClean="0">
                <a:solidFill>
                  <a:srgbClr val="006600"/>
                </a:solidFill>
              </a:rPr>
              <a:t>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017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20043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0315" y="220286"/>
            <a:ext cx="421957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467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448" y="2408613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10020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53120">
            <a:off x="243019" y="181106"/>
            <a:ext cx="2201105" cy="280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87143" y="305467"/>
            <a:ext cx="4667223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Мы в </a:t>
            </a:r>
            <a:r>
              <a:rPr lang="ru-RU" sz="3600" b="1" dirty="0" err="1" smtClean="0">
                <a:solidFill>
                  <a:srgbClr val="006600"/>
                </a:solidFill>
              </a:rPr>
              <a:t>Мартыново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59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153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1874" y="876869"/>
            <a:ext cx="419417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1632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03424">
            <a:off x="609899" y="423081"/>
            <a:ext cx="2159648" cy="276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2909" y="876869"/>
            <a:ext cx="41148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265210" y="96429"/>
            <a:ext cx="8976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 чего начинается Родина?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6172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6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29601" y="338718"/>
            <a:ext cx="4667223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Мы в </a:t>
            </a:r>
            <a:r>
              <a:rPr lang="ru-RU" sz="3600" b="1" dirty="0" err="1" smtClean="0">
                <a:solidFill>
                  <a:srgbClr val="006600"/>
                </a:solidFill>
              </a:rPr>
              <a:t>Мартыново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4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7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648088" y="338718"/>
            <a:ext cx="4667223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Мы в </a:t>
            </a:r>
            <a:r>
              <a:rPr lang="ru-RU" sz="3600" b="1" dirty="0" err="1" smtClean="0">
                <a:solidFill>
                  <a:srgbClr val="006600"/>
                </a:solidFill>
              </a:rPr>
              <a:t>Мартыново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31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46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456" y="1603495"/>
            <a:ext cx="6715984" cy="5036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45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7325" y="167294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335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20080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88" y="681644"/>
            <a:ext cx="417671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1002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84397">
            <a:off x="197282" y="283940"/>
            <a:ext cx="2201105" cy="2805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609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4070" y="135245"/>
            <a:ext cx="4386132" cy="3289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461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2130" y="3631905"/>
            <a:ext cx="3869343" cy="2902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235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545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2500" y="685800"/>
            <a:ext cx="774541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0127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11147">
            <a:off x="444701" y="382460"/>
            <a:ext cx="1829037" cy="263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25159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200104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1550" y="685800"/>
            <a:ext cx="77089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0127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11147">
            <a:off x="444701" y="382460"/>
            <a:ext cx="1829037" cy="263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647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5952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1550" y="685800"/>
            <a:ext cx="77089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0127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11147">
            <a:off x="444701" y="382460"/>
            <a:ext cx="1829037" cy="2637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5825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520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294" y="419955"/>
            <a:ext cx="401955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5257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49" y="174496"/>
            <a:ext cx="2104860" cy="298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81107" y="154081"/>
            <a:ext cx="4802379" cy="63991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723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_20150106_195257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49" y="174496"/>
            <a:ext cx="2104860" cy="298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_20150106_195234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5517" y="720456"/>
            <a:ext cx="424815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1579" y="1828801"/>
            <a:ext cx="6145878" cy="46094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546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314" y="448627"/>
            <a:ext cx="7746769" cy="58100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3537" y="448627"/>
            <a:ext cx="7649670" cy="5737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7798" y="64525"/>
            <a:ext cx="8771039" cy="6578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587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13470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60"/>
          <a:stretch/>
        </p:blipFill>
        <p:spPr>
          <a:xfrm>
            <a:off x="396945" y="202446"/>
            <a:ext cx="10032516" cy="4449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1632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51868">
            <a:off x="664044" y="4345669"/>
            <a:ext cx="1778775" cy="2273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48"/>
          <a:stretch/>
        </p:blipFill>
        <p:spPr>
          <a:xfrm>
            <a:off x="7620000" y="3818735"/>
            <a:ext cx="4452731" cy="2927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384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786" y="196517"/>
            <a:ext cx="6664036" cy="6430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5943" y="196517"/>
            <a:ext cx="8330913" cy="62481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2302" y="243623"/>
            <a:ext cx="8605079" cy="64538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085" y="319507"/>
            <a:ext cx="8410939" cy="63923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2779" y="329815"/>
            <a:ext cx="9604697" cy="64591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94458" y="229235"/>
            <a:ext cx="5744692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Проект «Зимушка-зима»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0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4936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888" y="685800"/>
            <a:ext cx="408463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5001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6173">
            <a:off x="621225" y="381072"/>
            <a:ext cx="1930282" cy="2794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878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4623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2025" y="685800"/>
            <a:ext cx="772795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5001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6173">
            <a:off x="621225" y="381072"/>
            <a:ext cx="1930282" cy="2794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10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405" y="1358990"/>
            <a:ext cx="11927675" cy="53078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966970" y="322093"/>
            <a:ext cx="6278544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Проект: «Здравствуй, весна!»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99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634" y="2026539"/>
            <a:ext cx="3412721" cy="455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05384" y="139211"/>
            <a:ext cx="4667223" cy="1754326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«Льняная кукла»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(г. Мышкин)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27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8716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708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701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76" y="2145723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05384" y="139211"/>
            <a:ext cx="4667223" cy="1754326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«Льняная кукла»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(г. Мышкин)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7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29" y="217170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05384" y="139211"/>
            <a:ext cx="4667223" cy="1754326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«Льняная кукла»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(г. Мышкин)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50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5217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2917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387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223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194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9697" y="314739"/>
            <a:ext cx="789463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50" y="2344188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 descr="_20150106_1920530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47616">
            <a:off x="413515" y="249319"/>
            <a:ext cx="2218171" cy="3012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9561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4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6633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241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5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833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5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5331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378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466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1303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6094" y="1814615"/>
            <a:ext cx="8526065" cy="4725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758" y="272215"/>
            <a:ext cx="10417045" cy="1200329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Диалог с другими национальными культурами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(Германия)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2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9515" y="291830"/>
            <a:ext cx="4798033" cy="359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-109775" y="434836"/>
            <a:ext cx="71992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Победа в окружном конкурсе «Кладовая ремесел», - и мы</a:t>
            </a:r>
          </a:p>
          <a:p>
            <a:pPr algn="ctr"/>
            <a:r>
              <a:rPr lang="ru-RU" sz="4000" b="1" dirty="0" smtClean="0"/>
              <a:t> в Германии!</a:t>
            </a:r>
            <a:endParaRPr lang="ru-RU" sz="4000" b="1" dirty="0"/>
          </a:p>
        </p:txBody>
      </p:sp>
      <p:pic>
        <p:nvPicPr>
          <p:cNvPr id="4" name="Рисунок 3" descr="_20150106_200207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099" y="2882594"/>
            <a:ext cx="5315181" cy="37588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6559" y="4145846"/>
            <a:ext cx="3714750" cy="2495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84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6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746" y="1471353"/>
            <a:ext cx="9155083" cy="514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5384" y="139211"/>
            <a:ext cx="10915809" cy="1200329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Г. </a:t>
            </a:r>
            <a:r>
              <a:rPr lang="ru-RU" sz="3600" b="1" dirty="0" err="1" smtClean="0">
                <a:solidFill>
                  <a:srgbClr val="006600"/>
                </a:solidFill>
              </a:rPr>
              <a:t>Мюнстер</a:t>
            </a:r>
            <a:r>
              <a:rPr lang="ru-RU" sz="3600" b="1" dirty="0" smtClean="0">
                <a:solidFill>
                  <a:srgbClr val="006600"/>
                </a:solidFill>
              </a:rPr>
              <a:t> (Германия). 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«Льняная кукла»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3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2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4155" y="1507002"/>
            <a:ext cx="9158266" cy="514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05384" y="139211"/>
            <a:ext cx="10915809" cy="1200329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Г. </a:t>
            </a:r>
            <a:r>
              <a:rPr lang="ru-RU" sz="3600" b="1" dirty="0" err="1" smtClean="0">
                <a:solidFill>
                  <a:srgbClr val="006600"/>
                </a:solidFill>
              </a:rPr>
              <a:t>Мюнстер</a:t>
            </a:r>
            <a:r>
              <a:rPr lang="ru-RU" sz="3600" b="1" dirty="0" smtClean="0">
                <a:solidFill>
                  <a:srgbClr val="006600"/>
                </a:solidFill>
              </a:rPr>
              <a:t> (Германия). </a:t>
            </a:r>
          </a:p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Мастер-класс «Льняная кукла»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2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1423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935" y="1958009"/>
            <a:ext cx="6925072" cy="4628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1632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15066">
            <a:off x="218106" y="162918"/>
            <a:ext cx="2159648" cy="276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8852" y="267323"/>
            <a:ext cx="5211417" cy="39085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66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5550" y="685800"/>
            <a:ext cx="973931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002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407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4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7941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720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5062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0797" y="635924"/>
            <a:ext cx="30861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IMG_0422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172"/>
          <a:stretch/>
        </p:blipFill>
        <p:spPr>
          <a:xfrm>
            <a:off x="380591" y="635924"/>
            <a:ext cx="7217242" cy="5216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905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405" y="347057"/>
            <a:ext cx="770096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200238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260" y="1523309"/>
            <a:ext cx="3449186" cy="48754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37911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431" y="270164"/>
            <a:ext cx="564197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_20150106_195327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4333" y="388320"/>
            <a:ext cx="387985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_20150106_1953520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5750" y="1053338"/>
            <a:ext cx="387985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2998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0051" y="1790657"/>
            <a:ext cx="3810000" cy="4829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950" y="3047957"/>
            <a:ext cx="4762500" cy="35718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6037" y="229897"/>
            <a:ext cx="4762500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377" y="77975"/>
            <a:ext cx="1891146" cy="24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25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05" y="1058531"/>
            <a:ext cx="4342832" cy="5504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05384" y="139211"/>
            <a:ext cx="2772107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Париж!</a:t>
            </a:r>
            <a:endParaRPr lang="ru-RU" sz="3600" b="1" dirty="0">
              <a:solidFill>
                <a:srgbClr val="0066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402" y="1039043"/>
            <a:ext cx="4157637" cy="5543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7637" y="462376"/>
            <a:ext cx="3540217" cy="6292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0921" y="986702"/>
            <a:ext cx="4085350" cy="5449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611500" y="161637"/>
            <a:ext cx="2772107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</a:rPr>
              <a:t>Брюссель!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70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_20150106_19423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63" y="203606"/>
            <a:ext cx="4016375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_20150106_194501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76999">
            <a:off x="6963367" y="685800"/>
            <a:ext cx="399573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_20150106_1942030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35198">
            <a:off x="1058010" y="685800"/>
            <a:ext cx="401478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_20150106_1940580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108" y="1654791"/>
            <a:ext cx="405765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_20150106_1941320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5261" y="1654791"/>
            <a:ext cx="3890963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153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295" y="188720"/>
            <a:ext cx="5653001" cy="63313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270" y="191441"/>
            <a:ext cx="3681354" cy="6543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74074" y="485938"/>
            <a:ext cx="2772107" cy="646331"/>
          </a:xfrm>
          <a:prstGeom prst="rect">
            <a:avLst/>
          </a:prstGeom>
          <a:solidFill>
            <a:srgbClr val="FBAD6D"/>
          </a:solidFill>
        </p:spPr>
        <p:style>
          <a:lnRef idx="2">
            <a:schemeClr val="dk1"/>
          </a:lnRef>
          <a:fillRef idx="1001">
            <a:schemeClr val="lt2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6600"/>
                </a:solidFill>
              </a:rPr>
              <a:t>Мюнстер</a:t>
            </a:r>
            <a:r>
              <a:rPr lang="ru-RU" sz="3600" b="1" dirty="0" smtClean="0">
                <a:solidFill>
                  <a:srgbClr val="006600"/>
                </a:solidFill>
              </a:rPr>
              <a:t>!</a:t>
            </a:r>
            <a:endParaRPr lang="ru-RU" sz="36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43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509" y="253538"/>
            <a:ext cx="11327476" cy="637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83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896" y="191082"/>
            <a:ext cx="7581207" cy="64819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23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9318" y="1524000"/>
            <a:ext cx="675268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endParaRPr lang="ru-RU" sz="4800" dirty="0"/>
          </a:p>
          <a:p>
            <a:endParaRPr lang="ru-RU" sz="4800" dirty="0" smtClean="0"/>
          </a:p>
          <a:p>
            <a:endParaRPr lang="ru-RU" sz="4800" dirty="0" smtClean="0"/>
          </a:p>
          <a:p>
            <a:r>
              <a:rPr lang="en-US" sz="4800" dirty="0" smtClean="0">
                <a:hlinkClick r:id="rId2"/>
              </a:rPr>
              <a:t>nashideti1032@yandex.ru</a:t>
            </a:r>
            <a:endParaRPr lang="en-US" sz="4800" dirty="0" smtClean="0"/>
          </a:p>
          <a:p>
            <a:pPr algn="ctr"/>
            <a:r>
              <a:rPr lang="ru-RU" sz="4800" dirty="0" smtClean="0"/>
              <a:t>Москва, 2015.</a:t>
            </a:r>
            <a:endParaRPr lang="ru-RU" sz="4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678" y="411388"/>
            <a:ext cx="5533503" cy="473114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718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803" y="188400"/>
            <a:ext cx="719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Моя малая Родина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70" r="40669"/>
          <a:stretch/>
        </p:blipFill>
        <p:spPr>
          <a:xfrm>
            <a:off x="205752" y="1031965"/>
            <a:ext cx="5058580" cy="4537495"/>
          </a:xfrm>
          <a:prstGeom prst="rect">
            <a:avLst/>
          </a:prstGeom>
        </p:spPr>
      </p:pic>
      <p:pic>
        <p:nvPicPr>
          <p:cNvPr id="4" name="Рисунок 3" descr="Женя 2014 768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36"/>
          <a:stretch/>
        </p:blipFill>
        <p:spPr>
          <a:xfrm>
            <a:off x="5447212" y="1031965"/>
            <a:ext cx="6453126" cy="504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349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246</Words>
  <Application>Microsoft Office PowerPoint</Application>
  <PresentationFormat>Произвольный</PresentationFormat>
  <Paragraphs>66</Paragraphs>
  <Slides>83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Тема Office</vt:lpstr>
      <vt:lpstr>Сказка своими руками</vt:lpstr>
      <vt:lpstr>Из концепции духовно-нравственного развития и воспитания личности гражданина России: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Учебники издательства «Просвещения» – путеводная нить наша…</dc:title>
  <dc:creator>Olga</dc:creator>
  <cp:lastModifiedBy>Пользователь Windows</cp:lastModifiedBy>
  <cp:revision>95</cp:revision>
  <dcterms:created xsi:type="dcterms:W3CDTF">2015-01-06T17:13:50Z</dcterms:created>
  <dcterms:modified xsi:type="dcterms:W3CDTF">2015-02-10T08:52:57Z</dcterms:modified>
</cp:coreProperties>
</file>