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1" r:id="rId18"/>
    <p:sldId id="270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Pictures\658x0_bobine-film.jpg"/>
          <p:cNvPicPr>
            <a:picLocks noChangeAspect="1" noChangeArrowheads="1"/>
          </p:cNvPicPr>
          <p:nvPr/>
        </p:nvPicPr>
        <p:blipFill>
          <a:blip r:embed="rId2" cstate="print"/>
          <a:srcRect t="6279" b="3212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492896"/>
            <a:ext cx="8712968" cy="295232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87297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ЛУЧШИЙ ФИЛЬМ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САМОМ КЛАССНОМ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КЛАССНОМ РУКОВОДИТЕЛЕ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ЕЛОВЕКА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Классные руководители\Конкурс Самый классный классный 2013\Плакаты для КЛАССНЫЙ КЛАССНЫЙ\Здоровь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672408" cy="519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03993" y="1908696"/>
            <a:ext cx="5004511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Модуль: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«Здоровье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это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здорово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ЕЛОВЕКА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Классные руководители\Конкурс Самый классный классный 2013\Плакаты для КЛАССНЫЙ КЛАССНЫЙ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556792"/>
            <a:ext cx="3564113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42633" y="1989995"/>
            <a:ext cx="528189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Модуль: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«Моя семья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мое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богатство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ЕЛОВЕКА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Классные руководители\Конкурс Самый классный классный 2013\Плакаты для КЛАССНЫЙ КЛАССНЫЙ\Эколог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672408" cy="519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25564" y="2706593"/>
            <a:ext cx="4810932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Модуль: 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«Я – частица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природы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13314" name="Picture 2" descr="E:\воспитание\црб\PA270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286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E:\воспитание\црб\PA250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750" y="3140968"/>
            <a:ext cx="470473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C:\Users\Светлана\Pictures\0_b0a5b_56da6481_L.png"/>
          <p:cNvPicPr>
            <a:picLocks noChangeAspect="1" noChangeArrowheads="1"/>
          </p:cNvPicPr>
          <p:nvPr/>
        </p:nvPicPr>
        <p:blipFill>
          <a:blip r:embed="rId5" cstate="print"/>
          <a:srcRect l="12860" t="28342" r="15121" b="25279"/>
          <a:stretch>
            <a:fillRect/>
          </a:stretch>
        </p:blipFill>
        <p:spPr bwMode="auto">
          <a:xfrm>
            <a:off x="0" y="4609743"/>
            <a:ext cx="3203848" cy="205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"/>
            <a:ext cx="9144000" cy="6876288"/>
          </a:xfrm>
          <a:prstGeom prst="rect">
            <a:avLst/>
          </a:prstGeom>
          <a:noFill/>
        </p:spPr>
      </p:pic>
      <p:pic>
        <p:nvPicPr>
          <p:cNvPr id="14338" name="Picture 2" descr="E:\мы в конк\больница\PB01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816498" cy="361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E:\мы в конк\больница\PB01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4"/>
            <a:ext cx="3568302" cy="267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E:\мы в конк\больница\PB010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52936"/>
            <a:ext cx="508879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E:\воспитание\црб\PA270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30" y="3429000"/>
            <a:ext cx="3952362" cy="2964136"/>
          </a:xfrm>
          <a:prstGeom prst="rect">
            <a:avLst/>
          </a:prstGeom>
          <a:noFill/>
        </p:spPr>
      </p:pic>
      <p:pic>
        <p:nvPicPr>
          <p:cNvPr id="14342" name="Picture 6" descr="C:\Users\Светлана\Pictures\0_b0a5b_56da6481_L.png"/>
          <p:cNvPicPr>
            <a:picLocks noChangeAspect="1" noChangeArrowheads="1"/>
          </p:cNvPicPr>
          <p:nvPr/>
        </p:nvPicPr>
        <p:blipFill>
          <a:blip r:embed="rId7" cstate="print"/>
          <a:srcRect l="12860" t="28342" r="15121" b="25279"/>
          <a:stretch>
            <a:fillRect/>
          </a:stretch>
        </p:blipFill>
        <p:spPr bwMode="auto">
          <a:xfrm>
            <a:off x="2915816" y="2276872"/>
            <a:ext cx="302433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"/>
            <a:ext cx="9144000" cy="6876288"/>
          </a:xfrm>
          <a:prstGeom prst="rect">
            <a:avLst/>
          </a:prstGeom>
          <a:noFill/>
        </p:spPr>
      </p:pic>
      <p:pic>
        <p:nvPicPr>
          <p:cNvPr id="18434" name="Picture 2" descr="P131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28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P131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93643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P4110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10673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P31800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76672"/>
            <a:ext cx="3635896" cy="270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1680" y="2780928"/>
            <a:ext cx="583264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ШЕФСКАЯ ПОМОЩЬ МЛАДШИМ КЛАССАМ,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АКЦИИ, ПРОВЕДЕНИЕ КЛАССНЫХ ЧАСОВ ПО ПРОФИЛАКТИКЕ ВРЕДНЫХ ПРИВЫЧЕК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"/>
            <a:ext cx="9144000" cy="6876288"/>
          </a:xfrm>
          <a:prstGeom prst="rect">
            <a:avLst/>
          </a:prstGeom>
          <a:noFill/>
        </p:spPr>
      </p:pic>
      <p:pic>
        <p:nvPicPr>
          <p:cNvPr id="19458" name="Picture 2" descr="P7140182"/>
          <p:cNvPicPr>
            <a:picLocks noChangeAspect="1" noChangeArrowheads="1"/>
          </p:cNvPicPr>
          <p:nvPr/>
        </p:nvPicPr>
        <p:blipFill>
          <a:blip r:embed="rId3" cstate="print"/>
          <a:srcRect t="21671"/>
          <a:stretch>
            <a:fillRect/>
          </a:stretch>
        </p:blipFill>
        <p:spPr bwMode="auto">
          <a:xfrm>
            <a:off x="0" y="0"/>
            <a:ext cx="512044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IMG_04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538"/>
            <a:ext cx="3744416" cy="280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IMG_05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8515"/>
            <a:ext cx="4316282" cy="32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2852936"/>
            <a:ext cx="583264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БЛАГОУСТРОЙСТВО ПРИШКОЛЬНОЙ ТЕРРИТОРИИ, ТРУДОВАЯ ПРАКТИКА НА ПРИШКОЛЬНОМ УЧАСТКЕ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"/>
            <a:ext cx="9144000" cy="6876288"/>
          </a:xfrm>
          <a:prstGeom prst="rect">
            <a:avLst/>
          </a:prstGeom>
          <a:noFill/>
        </p:spPr>
      </p:pic>
      <p:pic>
        <p:nvPicPr>
          <p:cNvPr id="16386" name="Picture 2" descr="E:\воспитание\IMG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E:\воспитание\IMG_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4330997" cy="324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E:\воспитание\IMG_1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40"/>
            <a:ext cx="3936437" cy="2952328"/>
          </a:xfrm>
          <a:prstGeom prst="rect">
            <a:avLst/>
          </a:prstGeom>
          <a:noFill/>
        </p:spPr>
      </p:pic>
      <p:pic>
        <p:nvPicPr>
          <p:cNvPr id="16389" name="Picture 5" descr="E:\воспитание\IMG_1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56992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1680" y="2780928"/>
            <a:ext cx="583264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ЕЖЕГОДНОЕ УЧАСТИЕ В РАЙОННОМ И ОБЛАСТНОМ КОНКУРСЕ «РАЗГОВОР О ПРАВИЛЬНОМ ПИТАНИИ», АКЦИИ «ГОВОРИМ ЗДОРОВЬЮ «ДА», СПОРТИВНЫЕ МЕРОПРИЯТИЯ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"/>
            <a:ext cx="9144000" cy="6876288"/>
          </a:xfrm>
          <a:prstGeom prst="rect">
            <a:avLst/>
          </a:prstGeom>
          <a:noFill/>
        </p:spPr>
      </p:pic>
      <p:pic>
        <p:nvPicPr>
          <p:cNvPr id="15362" name="Picture 2" descr="E:\воспитание\IMG_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E:\воспитание\IMG_1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56720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E:\воспитание\IMG_1423.jpg"/>
          <p:cNvPicPr>
            <a:picLocks noChangeAspect="1" noChangeArrowheads="1"/>
          </p:cNvPicPr>
          <p:nvPr/>
        </p:nvPicPr>
        <p:blipFill>
          <a:blip r:embed="rId5" cstate="print"/>
          <a:srcRect t="13021"/>
          <a:stretch>
            <a:fillRect/>
          </a:stretch>
        </p:blipFill>
        <p:spPr bwMode="auto">
          <a:xfrm>
            <a:off x="5004048" y="332656"/>
            <a:ext cx="3956496" cy="258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2780928"/>
            <a:ext cx="583264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ДЕТСКО-РОДИТЕЛЬСКИЕ КОНФЕРЕНЦИИ,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ДЕТСКО-СЕМЕЙНЫЕ ПРАЗДНИКИ, СОВМЕСТНЫЕ МЕРОПРИЯТИЯ, ПОХОДЫ 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"/>
            <a:ext cx="9144000" cy="6876288"/>
          </a:xfrm>
          <a:prstGeom prst="rect">
            <a:avLst/>
          </a:prstGeom>
          <a:noFill/>
        </p:spPr>
      </p:pic>
      <p:pic>
        <p:nvPicPr>
          <p:cNvPr id="17410" name="Picture 2" descr="E:\уборка Волги\P9180059.JPG"/>
          <p:cNvPicPr>
            <a:picLocks noChangeAspect="1" noChangeArrowheads="1"/>
          </p:cNvPicPr>
          <p:nvPr/>
        </p:nvPicPr>
        <p:blipFill>
          <a:blip r:embed="rId3" cstate="print"/>
          <a:srcRect b="13522"/>
          <a:stretch>
            <a:fillRect/>
          </a:stretch>
        </p:blipFill>
        <p:spPr bwMode="auto">
          <a:xfrm>
            <a:off x="179512" y="188640"/>
            <a:ext cx="4392488" cy="284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E:\уборка Волги\P926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544665" cy="265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E:\уборка Волги\P926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2656"/>
            <a:ext cx="3688681" cy="276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E:\уборка Волги\P9260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01008"/>
            <a:ext cx="3960440" cy="297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1680" y="2852936"/>
            <a:ext cx="583264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ЭКОЛОГИЧЕСКИЕ АКЦИИ И ПРОЕКТЫ 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99992" y="908720"/>
            <a:ext cx="4567404" cy="52937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главной роли –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Кучерук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Анатольевна,</a:t>
            </a:r>
          </a:p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</a:t>
            </a:r>
          </a:p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9г класса</a:t>
            </a:r>
            <a:endParaRPr lang="ru-RU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IMG_0084"/>
          <p:cNvPicPr>
            <a:picLocks noChangeAspect="1" noChangeArrowheads="1"/>
          </p:cNvPicPr>
          <p:nvPr/>
        </p:nvPicPr>
        <p:blipFill>
          <a:blip r:embed="rId3" cstate="print"/>
          <a:srcRect l="25043" r="21019"/>
          <a:stretch>
            <a:fillRect/>
          </a:stretch>
        </p:blipFill>
        <p:spPr bwMode="auto">
          <a:xfrm>
            <a:off x="179512" y="600543"/>
            <a:ext cx="4104456" cy="570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1222290462_istock_000006669923.jpg"/>
          <p:cNvPicPr>
            <a:picLocks noChangeAspect="1" noChangeArrowheads="1"/>
          </p:cNvPicPr>
          <p:nvPr/>
        </p:nvPicPr>
        <p:blipFill>
          <a:blip r:embed="rId2" cstate="print"/>
          <a:srcRect t="10905" r="2055" b="9114"/>
          <a:stretch>
            <a:fillRect/>
          </a:stretch>
        </p:blipFill>
        <p:spPr bwMode="auto">
          <a:xfrm>
            <a:off x="539552" y="0"/>
            <a:ext cx="8604448" cy="6671996"/>
          </a:xfrm>
          <a:prstGeom prst="rect">
            <a:avLst/>
          </a:prstGeom>
          <a:noFill/>
        </p:spPr>
      </p:pic>
      <p:pic>
        <p:nvPicPr>
          <p:cNvPr id="3" name="Picture 3" descr="E:\мы в конк\больница\PB010282.JPG"/>
          <p:cNvPicPr>
            <a:picLocks noChangeAspect="1" noChangeArrowheads="1"/>
          </p:cNvPicPr>
          <p:nvPr/>
        </p:nvPicPr>
        <p:blipFill>
          <a:blip r:embed="rId3" cstate="print"/>
          <a:srcRect l="8657" r="19712" b="13279"/>
          <a:stretch>
            <a:fillRect/>
          </a:stretch>
        </p:blipFill>
        <p:spPr bwMode="auto">
          <a:xfrm>
            <a:off x="0" y="2445325"/>
            <a:ext cx="4860032" cy="441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3074" name="Picture 2" descr="C:\ИЗДАТЕЛЬСТВО\обложки\Титульник Кучер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9621">
            <a:off x="501227" y="1366701"/>
            <a:ext cx="3600400" cy="50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80883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«ВПЕРЕД! В БУДУЩЕЕ!»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204864"/>
            <a:ext cx="4464496" cy="3744416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1640" y="129406"/>
            <a:ext cx="876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ВОСПИТАТЕЛЬНАЯ СИСТЕМА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1064" y="2204864"/>
            <a:ext cx="4471416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Девиз: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«заботимся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настоящем –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думаем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будущем!»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4098" name="Picture 2" descr="C:\Users\Светлана\Pictures\116502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618223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Светлана\Pictures\16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068959"/>
            <a:ext cx="4346803" cy="361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5122" name="Picture 2" descr="C:\ФОТО\Выпускной\DSC00432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6632"/>
            <a:ext cx="4416957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Светлана\Pictures\5884838434ddd1c9de47cd0.10822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4644">
            <a:off x="5292913" y="1003678"/>
            <a:ext cx="3467953" cy="5005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ЕЛОВЕКА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Классные руководители\Конкурс Самый классный классный 2013\Плакаты для КЛАССНЫЙ КЛАССНЫЙ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07310"/>
            <a:ext cx="3528392" cy="499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11828" y="1764680"/>
            <a:ext cx="4336636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Модуль: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«Идем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дорогою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добра!»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ЕЛОВЕКА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Классные руководители\Конкурс Самый классный классный 2013\Плакаты для КЛАССНЫЙ КЛАССНЫЙ\Патриот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75643"/>
            <a:ext cx="3672408" cy="519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239" y="1764680"/>
            <a:ext cx="4301819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Модуль: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«Мы –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будущее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России»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ЕЛОВЕКА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Классные руководители\Конкурс Самый классный классный 2013\Плакаты для КЛАССНЫЙ КЛАССНЫЙ\активн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672408" cy="519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3906" y="1683380"/>
            <a:ext cx="4316566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Модуль: 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«Живу 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обществе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для 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общества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ЕЛОВЕКА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Классные руководители\Конкурс Самый классный классный 2013\Плакаты для КЛАССНЫЙ КЛАССНЫЙ\тр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09699"/>
            <a:ext cx="3719036" cy="525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1683380"/>
            <a:ext cx="3728648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Модуль: 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«Какие 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труды – 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такие 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плоды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176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10</cp:revision>
  <dcterms:created xsi:type="dcterms:W3CDTF">2013-12-04T15:45:08Z</dcterms:created>
  <dcterms:modified xsi:type="dcterms:W3CDTF">2013-12-05T05:34:25Z</dcterms:modified>
</cp:coreProperties>
</file>