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5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5DB2-9D02-4881-A3D4-02786F15CE17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F06CAA-B67F-4053-B719-EF3B2EAF823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5DB2-9D02-4881-A3D4-02786F15CE17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6CAA-B67F-4053-B719-EF3B2EAF82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5DB2-9D02-4881-A3D4-02786F15CE17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6CAA-B67F-4053-B719-EF3B2EAF82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3D5DB2-9D02-4881-A3D4-02786F15CE17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AF06CAA-B67F-4053-B719-EF3B2EAF823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5DB2-9D02-4881-A3D4-02786F15CE17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6CAA-B67F-4053-B719-EF3B2EAF823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5DB2-9D02-4881-A3D4-02786F15CE17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6CAA-B67F-4053-B719-EF3B2EAF823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6CAA-B67F-4053-B719-EF3B2EAF823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5DB2-9D02-4881-A3D4-02786F15CE17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5DB2-9D02-4881-A3D4-02786F15CE17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6CAA-B67F-4053-B719-EF3B2EAF823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5DB2-9D02-4881-A3D4-02786F15CE17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6CAA-B67F-4053-B719-EF3B2EAF82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3D5DB2-9D02-4881-A3D4-02786F15CE17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F06CAA-B67F-4053-B719-EF3B2EAF823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5DB2-9D02-4881-A3D4-02786F15CE17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F06CAA-B67F-4053-B719-EF3B2EAF823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F3D5DB2-9D02-4881-A3D4-02786F15CE17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AF06CAA-B67F-4053-B719-EF3B2EAF823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5158">
            <a:off x="6606106" y="458379"/>
            <a:ext cx="20955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68449" y="5715000"/>
            <a:ext cx="4839072" cy="1143000"/>
          </a:xfrm>
        </p:spPr>
        <p:txBody>
          <a:bodyPr/>
          <a:lstStyle/>
          <a:p>
            <a:r>
              <a:rPr lang="ru-RU" dirty="0" smtClean="0"/>
              <a:t>Подготовил ученик 2 «В» класса </a:t>
            </a:r>
          </a:p>
          <a:p>
            <a:r>
              <a:rPr lang="ru-RU" dirty="0" smtClean="0"/>
              <a:t>Рябцев Михаил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Город </a:t>
            </a:r>
            <a:b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Королёв</a:t>
            </a:r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41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916832"/>
            <a:ext cx="517802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СПАСИБО 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 </a:t>
            </a:r>
          </a:p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ВНИМАНИЕ!!!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63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6" t="19828" r="2701" b="12285"/>
          <a:stretch/>
        </p:blipFill>
        <p:spPr bwMode="auto">
          <a:xfrm>
            <a:off x="5940152" y="2204864"/>
            <a:ext cx="291918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85056"/>
            <a:ext cx="142716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572" y="332656"/>
            <a:ext cx="85407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2656"/>
            <a:ext cx="3118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Королёв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3278140" cy="206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435969"/>
            <a:ext cx="51125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Королёв (основан 26 декабря 1938 </a:t>
            </a:r>
            <a:r>
              <a:rPr lang="ru-RU" dirty="0" smtClean="0">
                <a:solidFill>
                  <a:srgbClr val="FFFF00"/>
                </a:solidFill>
              </a:rPr>
              <a:t>года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r>
              <a:rPr lang="ru-RU" dirty="0" smtClean="0"/>
              <a:t>— </a:t>
            </a:r>
            <a:r>
              <a:rPr lang="ru-RU" dirty="0" smtClean="0"/>
              <a:t>город в Московской области России, </a:t>
            </a:r>
            <a:r>
              <a:rPr lang="ru-RU" dirty="0" err="1" smtClean="0"/>
              <a:t>наукоград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Население — </a:t>
            </a:r>
            <a:r>
              <a:rPr lang="ru-RU" sz="2000" dirty="0" smtClean="0">
                <a:solidFill>
                  <a:srgbClr val="FFFF00"/>
                </a:solidFill>
              </a:rPr>
              <a:t>222 952 чел. (2018). </a:t>
            </a:r>
          </a:p>
          <a:p>
            <a:r>
              <a:rPr lang="ru-RU" dirty="0" smtClean="0"/>
              <a:t>Королёв  часто неофициально называют космической столицей России.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20290" y="1470918"/>
            <a:ext cx="1014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Герб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23780" y="1435969"/>
            <a:ext cx="10599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Флаг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57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0688"/>
            <a:ext cx="3208436" cy="4093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5911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 smtClean="0">
                <a:solidFill>
                  <a:srgbClr val="FFFF00"/>
                </a:solidFill>
              </a:rPr>
              <a:t>Серге́й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Па́влович</a:t>
            </a:r>
            <a:r>
              <a:rPr lang="ru-RU" sz="2400" dirty="0" smtClean="0">
                <a:solidFill>
                  <a:srgbClr val="FFFF00"/>
                </a:solidFill>
              </a:rPr>
              <a:t> Королёв (30 декабря 1906, Житомир — 14 января 1966, Москва)</a:t>
            </a:r>
            <a:r>
              <a:rPr lang="ru-RU" sz="2400" dirty="0" smtClean="0"/>
              <a:t> — советский учёный, инженер-конструктор, главный организатор производства ракетно-космической техники и ракетного оружия в СССР и основоположник практической космонавтики.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4352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3326482" cy="4302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54066" y="3247241"/>
            <a:ext cx="473841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Памятник Сергею Павловичу Королёву на проспекте Королёва, скульптор С. А. Щербаков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347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92696"/>
            <a:ext cx="4397474" cy="3219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0057" y="4005064"/>
            <a:ext cx="547260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Памятник С. П. Королёву на территории РКК «Энергия» им. С. П. Королёва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225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44" y="692696"/>
            <a:ext cx="4332312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3356992"/>
            <a:ext cx="5388768" cy="28931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Памятники воинам, погибшим в Великой Отечественной войне 1941—1945 г., на площади Победы и ул. Ильича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28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3960440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132856"/>
            <a:ext cx="4536504" cy="43704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Монумент с ракетой-носителем Р-7 «Восток» на территории РКК «Энергия» им. С. П. Королёва</a:t>
            </a:r>
          </a:p>
          <a:p>
            <a:pPr algn="ctr"/>
            <a:r>
              <a:rPr lang="ru-RU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3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131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253458" cy="3102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2780928"/>
            <a:ext cx="4471813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Монумент с уменьшенной копией системы «Энергия-Буран» на территории РКК «Энергия» им. С. П. Королёва.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343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8680"/>
            <a:ext cx="4657700" cy="3151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124298"/>
            <a:ext cx="3744416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Памятник Ю. А. Гагарину и С. П. Королёву в сквере покорителей космоса у ЦДК им. Калинина</a:t>
            </a:r>
          </a:p>
          <a:p>
            <a:pPr algn="ctr"/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756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7030A0"/>
      </a:hlink>
      <a:folHlink>
        <a:srgbClr val="ED7D27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103</TotalTime>
  <Words>207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Город  Королёв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22222222</dc:creator>
  <cp:lastModifiedBy>22222222</cp:lastModifiedBy>
  <cp:revision>8</cp:revision>
  <dcterms:created xsi:type="dcterms:W3CDTF">2018-04-24T16:32:29Z</dcterms:created>
  <dcterms:modified xsi:type="dcterms:W3CDTF">2018-04-24T20:02:45Z</dcterms:modified>
</cp:coreProperties>
</file>