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2" r:id="rId13"/>
    <p:sldId id="263" r:id="rId14"/>
    <p:sldId id="274" r:id="rId15"/>
    <p:sldId id="264" r:id="rId16"/>
    <p:sldId id="275" r:id="rId17"/>
    <p:sldId id="265" r:id="rId18"/>
    <p:sldId id="276" r:id="rId19"/>
    <p:sldId id="266" r:id="rId20"/>
    <p:sldId id="277" r:id="rId21"/>
    <p:sldId id="26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44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и по запросу саша дразнил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1. Как звали сестру Саши?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А) Лена                        Б) Люся       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В) Ляля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2. Какой совет дал папа дочке?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А) отойди  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 не дразнись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) тоже дразнись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3.Ребята сидели за столом и …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А) завтракали           Б) обедали                В) ужинали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4. Саша хотел подвесить куклу к …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А) кровати             Б) форточке              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В) люстре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516216" y="1196752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2924944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4581128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11489" y="6309320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5.От удивления Саша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А) захлебнулся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поперхнулся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В) раскрыл рот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6. По мнению Саши, девчонки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А) трусихи и злюки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зануды и плаксы        В) трусихи и плаксы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7. Мальчик считал. Что у него больше 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А) апельсин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мандарин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В) яблоко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91880" y="1340768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03848" y="3501008"/>
            <a:ext cx="324036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5301208"/>
            <a:ext cx="2016224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9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9777"/>
            <a:ext cx="8229600" cy="4525963"/>
          </a:xfrm>
        </p:spPr>
        <p:txBody>
          <a:bodyPr/>
          <a:lstStyle/>
          <a:p>
            <a:pPr marL="0" lvl="0" indent="0">
              <a:buNone/>
              <a:tabLst>
                <a:tab pos="8667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 её дразню, а она не дразнится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lvl="0" indent="0">
              <a:buNone/>
              <a:tabLst>
                <a:tab pos="866775" algn="l"/>
              </a:tabLst>
            </a:pP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buNone/>
              <a:tabLst>
                <a:tab pos="8667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Ребята сидели за столом и завтракали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lvl="0" indent="0">
              <a:buNone/>
              <a:tabLst>
                <a:tab pos="866775" algn="l"/>
              </a:tabLst>
            </a:pP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>
              <a:buNone/>
              <a:tabLst>
                <a:tab pos="8667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Меня Саша дразнит. 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05284" y="220486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256" y="112474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6420" y="1620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Картинки по запросу саша дразнил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594264"/>
            <a:ext cx="42862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Завт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-ка-ли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          - завтракали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По-перх-нул-ся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        - поперхнулся 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Нас-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морк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                 - насморк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Дро-жа-щим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           - дрожащим 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Поп-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рав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ляй-ся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          - поправляйся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  <a:tabLst>
                <a:tab pos="866775" algn="l"/>
              </a:tabLst>
            </a:pP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Не дразнись.</a:t>
            </a:r>
            <a:endParaRPr lang="ru-RU" sz="54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866775" algn="l"/>
              </a:tabLst>
            </a:pP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Брат и сестра.</a:t>
            </a:r>
            <a:endParaRPr lang="ru-RU" sz="54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866775" algn="l"/>
              </a:tabLst>
            </a:pP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Папин совет.</a:t>
            </a:r>
            <a:endParaRPr lang="ru-RU" sz="5400" dirty="0">
              <a:latin typeface="Times New Roman"/>
              <a:ea typeface="Times New Roman"/>
            </a:endParaRPr>
          </a:p>
          <a:p>
            <a:pPr marL="0" lvl="0" indent="0" algn="ctr">
              <a:buNone/>
              <a:tabLst>
                <a:tab pos="866775" algn="l"/>
              </a:tabLst>
            </a:pPr>
            <a:r>
              <a:rPr lang="ru-RU" sz="5400" dirty="0">
                <a:solidFill>
                  <a:srgbClr val="000000"/>
                </a:solidFill>
                <a:latin typeface="Times New Roman"/>
                <a:ea typeface="Times New Roman"/>
              </a:rPr>
              <a:t>Трусиха и плакса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Обидно                                          Возмущён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Стыдно                                          Рассержен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Страшно                                        Сердит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Тяжело                                           Обижен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Неловко                                          Печален 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Неприятно                                      Грустно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настро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78203"/>
            <a:ext cx="4209678" cy="297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78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Продолжи :  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 уроке я узнал (а)…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 уроке я учился (</a:t>
            </a:r>
            <a:r>
              <a:rPr lang="ru-RU" dirty="0" err="1">
                <a:latin typeface="Times New Roman"/>
                <a:ea typeface="Times New Roman"/>
              </a:rPr>
              <a:t>лась</a:t>
            </a:r>
            <a:r>
              <a:rPr lang="ru-RU" dirty="0">
                <a:latin typeface="Times New Roman"/>
                <a:ea typeface="Times New Roman"/>
              </a:rPr>
              <a:t>)…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- на уроке мне понравилось…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6146" name="Picture 2" descr="Картинки по запросу рефлексия смай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69717"/>
            <a:ext cx="3459460" cy="3883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9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дружб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402" y="2766911"/>
            <a:ext cx="4491598" cy="408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43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Убери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речи плохие слова.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Клички используй только для животных.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Перестань обижаться.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Не дразнись сам.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-Относись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 другим так, как хочешь,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относились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к тебе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45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2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артюх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74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056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860" y="116632"/>
            <a:ext cx="8229600" cy="6679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«Саша – дразнилка»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саша дразнил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42568"/>
            <a:ext cx="7896200" cy="592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39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</Words>
  <Application>Microsoft Office PowerPoint</Application>
  <PresentationFormat>Экран (4:3)</PresentationFormat>
  <Paragraphs>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«Саша – дразнилка»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2017-04-19T09:41:39Z</dcterms:created>
  <dcterms:modified xsi:type="dcterms:W3CDTF">2017-04-19T10:11:34Z</dcterms:modified>
</cp:coreProperties>
</file>