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3212976"/>
            <a:ext cx="8572560" cy="2607970"/>
            <a:chOff x="1115616" y="2146448"/>
            <a:chExt cx="7165477" cy="340401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013070" y="3180308"/>
              <a:ext cx="5084703" cy="2370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 smtClean="0"/>
                <a:t>                                                               Автор</a:t>
              </a:r>
              <a:r>
                <a:rPr lang="ru-RU" sz="1400" dirty="0" smtClean="0"/>
                <a:t>:</a:t>
              </a:r>
              <a:r>
                <a:rPr lang="ru-RU" sz="1400" b="1" dirty="0" smtClean="0"/>
                <a:t> </a:t>
              </a:r>
              <a:r>
                <a:rPr lang="ru-RU" sz="1400" dirty="0" err="1" smtClean="0"/>
                <a:t>Манукян</a:t>
              </a:r>
              <a:r>
                <a:rPr lang="ru-RU" sz="1400" dirty="0" smtClean="0"/>
                <a:t> Кристина, 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b="1" dirty="0" smtClean="0"/>
                <a:t>                                                         </a:t>
              </a:r>
              <a:r>
                <a:rPr lang="ru-RU" sz="1400" dirty="0" smtClean="0"/>
                <a:t>ученица 3 «В» класса,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dirty="0" smtClean="0"/>
                <a:t>                                                               МАОУ </a:t>
              </a:r>
              <a:r>
                <a:rPr lang="ru-RU" sz="1400" dirty="0" err="1" smtClean="0"/>
                <a:t>Армизонской</a:t>
              </a:r>
              <a:r>
                <a:rPr lang="ru-RU" sz="1400" dirty="0" smtClean="0"/>
                <a:t> СОШ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dirty="0" smtClean="0"/>
                <a:t>                                                                </a:t>
              </a:r>
              <a:r>
                <a:rPr lang="ru-RU" sz="1400" b="1" dirty="0" smtClean="0"/>
                <a:t>Руководители: 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Швецова</a:t>
              </a:r>
              <a:r>
                <a:rPr lang="ru-RU" sz="1400" dirty="0" smtClean="0"/>
                <a:t> 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dirty="0" smtClean="0"/>
                <a:t>                                                             Татьяна Александровна,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dirty="0" smtClean="0"/>
                <a:t>                                                              классный руководитель,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dirty="0" smtClean="0"/>
                <a:t>                                                    </a:t>
              </a:r>
              <a:r>
                <a:rPr lang="ru-RU" sz="1400" dirty="0" err="1" smtClean="0"/>
                <a:t>Манукян</a:t>
              </a:r>
              <a:r>
                <a:rPr lang="ru-RU" sz="1400" dirty="0" smtClean="0"/>
                <a:t> Наталья </a:t>
              </a:r>
              <a:r>
                <a:rPr lang="ru-RU" sz="1400" b="1" dirty="0" smtClean="0"/>
                <a:t/>
              </a:r>
              <a:br>
                <a:rPr lang="ru-RU" sz="1400" b="1" dirty="0" smtClean="0"/>
              </a:br>
              <a:r>
                <a:rPr lang="ru-RU" sz="1400" dirty="0" smtClean="0"/>
                <a:t>                                                         Владимировна</a:t>
              </a:r>
              <a:r>
                <a:rPr lang="ru-RU" sz="1400" smtClean="0"/>
                <a:t>, мама</a:t>
              </a:r>
              <a:endParaRPr lang="ru-RU" sz="1400" dirty="0" smtClean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75656" y="692696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Армизонская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                                                                               Областной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креатив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фестиваль «Надежда»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916832"/>
            <a:ext cx="3038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Исследовательский проект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564904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Армянский национальный костюм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340768"/>
            <a:ext cx="7139136" cy="3417243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764704"/>
            <a:ext cx="6696744" cy="29854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изучить историю армянского национального костюма.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цель можно достичь, решив следующие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1.узнать историю армянского национального костюма;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2. узнать цвета и узоры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орнаменты в национальном костюме армян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3. провести опрос одноклассников;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4. создать модели армянского национального костюма;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создать презентацию и довести её до своих одноклассников.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lurkmore.so/images/5/5b/Armenian_Empire_and_Lesser_Armen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4320480" cy="3024337"/>
          </a:xfrm>
          <a:prstGeom prst="rect">
            <a:avLst/>
          </a:prstGeom>
          <a:noFill/>
        </p:spPr>
      </p:pic>
      <p:pic>
        <p:nvPicPr>
          <p:cNvPr id="16388" name="Picture 4" descr="http://vestikavkaza.ru/upload/2016-05-08/edbab77235123e4920cee1d55353e5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104456" cy="248528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Территория Армении в                  </a:t>
            </a:r>
            <a:r>
              <a:rPr lang="ru-RU" sz="2000" dirty="0" smtClean="0">
                <a:solidFill>
                  <a:srgbClr val="FF0000"/>
                </a:solidFill>
              </a:rPr>
              <a:t>Территория Армении в наши дни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древности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Женский национальный костюм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5" descr="армянский народный костюм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286250" cy="3800475"/>
          </a:xfrm>
          <a:prstGeom prst="rect">
            <a:avLst/>
          </a:prstGeom>
          <a:noFill/>
        </p:spPr>
      </p:pic>
      <p:pic>
        <p:nvPicPr>
          <p:cNvPr id="17410" name="Picture 2" descr="http://wlooks.ru/images/article/orig/2017/01/armyanskij-nacionalnyj-kostyum-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16835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looks.ru/images/article/orig/2017/01/armyanskij-nacionalnyj-kostyum-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5040560" cy="353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looks.ru/images/article/orig/2017/01/armyanskij-nacionalnyj-kostyum-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384376" cy="4092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looks.ru/images/article/orig/2017/01/armyanskij-nacionalnyj-kostyum--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412776"/>
            <a:ext cx="30243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uslide.ru/images/9/16059/96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0891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Модели армянского национального костюма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Женский национальный костюм </vt:lpstr>
      <vt:lpstr>Слайд 5</vt:lpstr>
      <vt:lpstr>Слайд 6</vt:lpstr>
      <vt:lpstr>Слайд 7</vt:lpstr>
      <vt:lpstr>Слайд 8</vt:lpstr>
      <vt:lpstr>Модели армянского национального костюма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18</cp:revision>
  <dcterms:created xsi:type="dcterms:W3CDTF">2014-06-24T15:51:35Z</dcterms:created>
  <dcterms:modified xsi:type="dcterms:W3CDTF">2018-02-10T12:06:30Z</dcterms:modified>
</cp:coreProperties>
</file>