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5" r:id="rId3"/>
    <p:sldId id="263" r:id="rId4"/>
    <p:sldId id="264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84;&#1091;&#1083;&#1100;&#1090;&#1080;&#1082;&#1080;\&#1060;&#1080;&#1082;&#1089;&#1080;&#1082;&#1080;_-_&#1050;&#1086;&#1083;&#1077;&#1089;&#1086;___&#1055;&#1086;&#1079;&#1085;&#1072;&#1074;&#1072;&#1090;&#1077;&#1083;&#1100;&#1085;&#1099;&#1077;_&#1084;&#1091;&#1083;&#1100;&#1090;&#1080;&#1082;&#1080;_&#1076;&#1083;&#1103;_&#1076;&#1077;&#1090;&#1077;&#1081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6692280" cy="1109985"/>
          </a:xfrm>
        </p:spPr>
        <p:txBody>
          <a:bodyPr/>
          <a:lstStyle/>
          <a:p>
            <a:r>
              <a:rPr lang="ru-RU" dirty="0" smtClean="0"/>
              <a:t>«Колеса и ось»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дополнительного образования «Станция юных техников»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07707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педагог дополнительного образования Тимофеева Наталия Евгеньевна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Рассказово, 2020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44906" r="63754" b="19657"/>
          <a:stretch>
            <a:fillRect/>
          </a:stretch>
        </p:blipFill>
        <p:spPr bwMode="auto">
          <a:xfrm>
            <a:off x="1187624" y="314096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ксики_-_Колесо___Познавательные_мультики_для_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063" t="52781" r="14498" b="22610"/>
          <a:stretch>
            <a:fillRect/>
          </a:stretch>
        </p:blipFill>
        <p:spPr bwMode="auto">
          <a:xfrm>
            <a:off x="2411760" y="1268760"/>
            <a:ext cx="3960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1886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Колесо и ось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2092" t="48492" r="34169" b="21981"/>
          <a:stretch>
            <a:fillRect/>
          </a:stretch>
        </p:blipFill>
        <p:spPr bwMode="auto">
          <a:xfrm>
            <a:off x="3419872" y="3501008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13739" t="48492" r="74812" b="22999"/>
          <a:stretch>
            <a:fillRect/>
          </a:stretch>
        </p:blipFill>
        <p:spPr bwMode="auto">
          <a:xfrm>
            <a:off x="899592" y="3645024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26905" t="48492" r="49625" b="21981"/>
          <a:stretch>
            <a:fillRect/>
          </a:stretch>
        </p:blipFill>
        <p:spPr bwMode="auto">
          <a:xfrm>
            <a:off x="6012160" y="3573016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Использование  в различных механизмах</a:t>
            </a:r>
            <a:endParaRPr lang="ru-RU" sz="3600" dirty="0"/>
          </a:p>
        </p:txBody>
      </p:sp>
      <p:pic>
        <p:nvPicPr>
          <p:cNvPr id="3078" name="Picture 6" descr="E:\Наброс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655541" cy="3207991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19908" t="11438" r="42723" b="26033"/>
          <a:stretch>
            <a:fillRect/>
          </a:stretch>
        </p:blipFill>
        <p:spPr bwMode="auto">
          <a:xfrm>
            <a:off x="2915816" y="2204864"/>
            <a:ext cx="32913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l="19561" t="11610" r="42805" b="24407"/>
          <a:stretch>
            <a:fillRect/>
          </a:stretch>
        </p:blipFill>
        <p:spPr bwMode="auto">
          <a:xfrm>
            <a:off x="6012160" y="3789040"/>
            <a:ext cx="2787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204864"/>
            <a:ext cx="7571184" cy="1324744"/>
          </a:xfrm>
        </p:spPr>
        <p:txBody>
          <a:bodyPr/>
          <a:lstStyle/>
          <a:p>
            <a:pPr>
              <a:buNone/>
              <a:defRPr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44906" r="63754" b="19657"/>
          <a:stretch>
            <a:fillRect/>
          </a:stretch>
        </p:blipFill>
        <p:spPr bwMode="auto">
          <a:xfrm>
            <a:off x="2411760" y="3140968"/>
            <a:ext cx="4608512" cy="33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39</Words>
  <Application>Microsoft Office PowerPoint</Application>
  <PresentationFormat>Экран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«Колеса и ось»</vt:lpstr>
      <vt:lpstr>Слайд 2</vt:lpstr>
      <vt:lpstr>Слайд 3</vt:lpstr>
      <vt:lpstr>Слайд 4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Сенатский указ от 9 марта 1730 г. "О нескорой и осторожной езде на лошадях по улицам, и о задержании в Полиции тех, которые будут давить лошадьми и бить проходящих кнутьями"</dc:title>
  <dc:creator>DNS</dc:creator>
  <cp:lastModifiedBy>asus</cp:lastModifiedBy>
  <cp:revision>60</cp:revision>
  <dcterms:created xsi:type="dcterms:W3CDTF">2012-04-19T10:42:20Z</dcterms:created>
  <dcterms:modified xsi:type="dcterms:W3CDTF">2020-10-08T12:27:44Z</dcterms:modified>
</cp:coreProperties>
</file>