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9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0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99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50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0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3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8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9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E551-B389-4F96-AF74-454DE445A50E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B519-61DE-433B-9BE4-2A1623DC3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4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2058" y="1762215"/>
            <a:ext cx="6096000" cy="336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КРУГЛЫЙ СТОЛ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«Здоровье ребенка в ваших руках!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34404" y="5863552"/>
            <a:ext cx="3577133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АКРАМОВА А.Ф.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65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10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4735"/>
            <a:ext cx="7010399" cy="52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7083" y="752710"/>
            <a:ext cx="960916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ОЛНЦЕ, ВОЗДУХ И ВОДА ,НАШИ ЛУЧШИЕ ДРУЗЬЯ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5143"/>
            <a:ext cx="6928152" cy="38970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06067"/>
            <a:ext cx="4746172" cy="570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5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5084" y="948652"/>
            <a:ext cx="7845738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ХОЖДЕНИЕ ПО РЕБРИСТЫМ ДОРОЖКАМ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29" y="1502009"/>
            <a:ext cx="4016993" cy="5355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48" y="1558159"/>
            <a:ext cx="3974881" cy="52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7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94454" y="474326"/>
            <a:ext cx="571861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УТРЕННЯЯ ГИМНАСТИКА!!!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1598285"/>
            <a:ext cx="7231527" cy="5037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418" y="1598285"/>
            <a:ext cx="6525325" cy="50379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5899" y="7398209"/>
            <a:ext cx="6239570" cy="317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5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6" y="642927"/>
            <a:ext cx="9895115" cy="55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68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9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733" y="2627306"/>
            <a:ext cx="837053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689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36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Дамир</dc:creator>
  <cp:lastModifiedBy>Дамир</cp:lastModifiedBy>
  <cp:revision>9</cp:revision>
  <dcterms:created xsi:type="dcterms:W3CDTF">2017-01-25T16:17:10Z</dcterms:created>
  <dcterms:modified xsi:type="dcterms:W3CDTF">2017-01-25T18:20:15Z</dcterms:modified>
</cp:coreProperties>
</file>