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7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88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51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8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64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8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6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20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2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07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F89B-B119-4172-B910-E2A69FA361DB}" type="datetimeFigureOut">
              <a:rPr lang="ru-RU" smtClean="0"/>
              <a:t>14.02.2018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B7895-1A20-4280-A18F-056DB49284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49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512167"/>
          </a:xfrm>
        </p:spPr>
        <p:txBody>
          <a:bodyPr/>
          <a:lstStyle/>
          <a:p>
            <a:r>
              <a:rPr lang="ru-RU" dirty="0" smtClean="0"/>
              <a:t>Четвертый лишний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3861"/>
            <a:ext cx="3688362" cy="255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7072"/>
            <a:ext cx="2227076" cy="166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82" b="6399"/>
          <a:stretch/>
        </p:blipFill>
        <p:spPr bwMode="auto">
          <a:xfrm>
            <a:off x="4860033" y="3117614"/>
            <a:ext cx="2113336" cy="335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075" y="1681758"/>
            <a:ext cx="2381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95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6632"/>
            <a:ext cx="5584420" cy="45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157192"/>
            <a:ext cx="4896544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Молодец!!!!!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77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6632"/>
            <a:ext cx="44995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5301208"/>
            <a:ext cx="453650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подумай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14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Четвертый лишний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Четвертый лишний</dc:title>
  <dc:creator>Пользователь Windows</dc:creator>
  <cp:lastModifiedBy>Пользователь Windows</cp:lastModifiedBy>
  <cp:revision>2</cp:revision>
  <dcterms:created xsi:type="dcterms:W3CDTF">2018-02-14T08:03:36Z</dcterms:created>
  <dcterms:modified xsi:type="dcterms:W3CDTF">2018-02-14T08:21:40Z</dcterms:modified>
</cp:coreProperties>
</file>