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02316"/>
            <a:ext cx="8363272" cy="3902948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Кулинарные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Пацё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Андреевна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КОГПОБУ «Вятский колледж профессиональных технологий, управления и сервиса»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633670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Пошировать можно любые продукты - мясо, рыбу, яйца, овощи, фрукты. Идеально такой метод приготовления подходит для нежных сортов мяса и рыбы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Базовая жидкость для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поширования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обычная вода. Затем в зависимости от блюда или набора продуктов в нее добавляют различные ингредиенты - приправы, специи, дополнительную жидкость. Если вместо воды использовать бульон, то вкус готового блюда будет более насыщенным. Вода же раскрывает лишь вкус самих продуктов, не добавляя дополнительных вкусовых нюансов.</a:t>
            </a:r>
            <a:r>
              <a:rPr lang="ru-RU" sz="1800" b="0" dirty="0">
                <a:solidFill>
                  <a:srgbClr val="000000"/>
                </a:solidFill>
              </a:rPr>
              <a:t/>
            </a:r>
            <a:br>
              <a:rPr lang="ru-RU" sz="1800" b="0" dirty="0">
                <a:solidFill>
                  <a:srgbClr val="000000"/>
                </a:solidFill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E:\курсы 4 разряд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653268" cy="33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7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можно добавлять сухое вино - особенно подойдет такая жидкость для приготовления мясных блюд или рыбы. Если хочется чего-то экзотического, то можно заменить воду кокосовым молоком, приправленным соевым или рыбным соусом. В качестве жидкости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и обычное молоко, добавив в него немного тимьяна. Такой способ хорош для мяса кролика и свинины. Если хотите приготовить сироп методом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можно использовать сидры, фруктовые соки</a:t>
            </a:r>
          </a:p>
        </p:txBody>
      </p:sp>
      <p:pic>
        <p:nvPicPr>
          <p:cNvPr id="6146" name="Picture 2" descr="E:\курсы 4 разряд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2891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0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Холодные блюда и закуски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752600"/>
            <a:ext cx="8572560" cy="489111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Finger Food –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4400" b="0" dirty="0" smtClean="0"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– палец, </a:t>
            </a:r>
            <a:r>
              <a:rPr lang="en-US" sz="4400" b="0" dirty="0" smtClean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– еда) – это миниатюрная еда: закуски, салаты, десерты и даже основные блюда. « На два укуса»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7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86502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подавать « маленькие» блюда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Канапе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iCUNLHO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3438" y="1571612"/>
            <a:ext cx="4240842" cy="2928958"/>
          </a:xfrm>
          <a:prstGeom prst="rect">
            <a:avLst/>
          </a:prstGeom>
          <a:noFill/>
        </p:spPr>
      </p:pic>
      <p:pic>
        <p:nvPicPr>
          <p:cNvPr id="1028" name="Picture 4" descr="E:\iACGQ0N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620000" cy="4373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шотах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010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500594" cy="2647933"/>
          </a:xfrm>
          <a:prstGeom prst="rect">
            <a:avLst/>
          </a:prstGeom>
          <a:noFill/>
        </p:spPr>
      </p:pic>
      <p:pic>
        <p:nvPicPr>
          <p:cNvPr id="2051" name="Picture 3" descr="E:\435a2d_acd64a7b455541249274b0fb95ed0312~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3500462" cy="4214842"/>
          </a:xfrm>
          <a:prstGeom prst="rect">
            <a:avLst/>
          </a:prstGeom>
          <a:noFill/>
        </p:spPr>
      </p:pic>
      <p:pic>
        <p:nvPicPr>
          <p:cNvPr id="2052" name="Picture 4" descr="E:\iEA96T9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86124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620000" cy="4373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В тарталетках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435a2d_76d257651478482fb422bd20a59bd9d4~mv2_d_4334_2955_s_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5"/>
            <a:ext cx="7072320" cy="4827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620000" cy="4373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Бутерброды и выпечка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Бургеры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57229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Сэндвичи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iJYEZOZ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50085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Роллы</a:t>
            </a:r>
          </a:p>
          <a:p>
            <a:pPr>
              <a:buFont typeface="Arial" pitchFamily="34" charset="0"/>
              <a:buChar char="•"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E:\preview_preview_image-Q0rcHrxbZWBsh4gQx2KeYedsffOvEXqT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4667216" cy="2922436"/>
          </a:xfrm>
          <a:prstGeom prst="rect">
            <a:avLst/>
          </a:prstGeom>
          <a:noFill/>
        </p:spPr>
      </p:pic>
      <p:pic>
        <p:nvPicPr>
          <p:cNvPr id="6148" name="Picture 4" descr="E:\i0SAZ4Y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450059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Круассаны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E:\61d1f1b7-84f0-4c54-ba87-7fdee3d6b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385663" cy="4714885"/>
          </a:xfrm>
          <a:prstGeom prst="rect">
            <a:avLst/>
          </a:prstGeom>
          <a:noFill/>
        </p:spPr>
      </p:pic>
      <p:pic>
        <p:nvPicPr>
          <p:cNvPr id="7172" name="Picture 4" descr="E:\Croisantshigo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786214" cy="5475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752600"/>
            <a:ext cx="8298873" cy="47007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Фламбирование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flamber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пылать, пламенеть</a:t>
            </a: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кулинарной обработки, при котором блюдо поливают коньяком, водкой или другим крепким алкогольным напитком и поджигают, отчего у блюда появляются своеобразные вкус и аромат</a:t>
            </a: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такую завершающую стадию </a:t>
            </a: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для придания окончательного вкуса и </a:t>
            </a:r>
            <a:r>
              <a:rPr lang="ru-RU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торжественного 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кулинарно-декоративного эффекта блюдо, уже поданное на стол, обливают небольшим количеством спирта или коньяка и поджигают.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Брускетты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iBHTVB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04"/>
            <a:ext cx="4214842" cy="2857519"/>
          </a:xfrm>
          <a:prstGeom prst="rect">
            <a:avLst/>
          </a:prstGeom>
          <a:noFill/>
        </p:spPr>
      </p:pic>
      <p:pic>
        <p:nvPicPr>
          <p:cNvPr id="8195" name="Picture 3" descr="E:\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857784" cy="326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Профитроли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62830" cy="484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7620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Волованы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i1EUB1K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40308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791200" cy="1371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Finger food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92948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718"/>
            <a:ext cx="8643998" cy="8473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ОВОЛАКТОВЕГЕТАРИАНСТВО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4373563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Вариант вегетарианства, приверженцы которого употребляют в пищу не только продукты растительного происхождения, но также яйца и молочные продукты.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600079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620000" cy="437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Салат «Шарлотка»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salat_quotsharlotkaquot-6007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7027" y="1357298"/>
            <a:ext cx="7267697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урсы 4 разряд\flambirovanie_eda_chefs_academy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09814" cy="29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урсы 4 разряд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4522"/>
            <a:ext cx="4111932" cy="29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урсы 4 разряд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9098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15196" cy="141889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Салат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Гнездо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кукушки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E:\i4U8KPU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786346" cy="3071834"/>
          </a:xfrm>
          <a:prstGeom prst="rect">
            <a:avLst/>
          </a:prstGeom>
          <a:noFill/>
        </p:spPr>
      </p:pic>
      <p:pic>
        <p:nvPicPr>
          <p:cNvPr id="2053" name="Picture 5" descr="E:\iYZEDPC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829576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Салат «Гранатовый браслет»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i8ZGSXG6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4450" y="1428736"/>
            <a:ext cx="7108012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4389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Салат  в рыбной косичке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SDC13847"/>
          <p:cNvPicPr>
            <a:picLocks noChangeAspect="1" noChangeArrowheads="1"/>
          </p:cNvPicPr>
          <p:nvPr/>
        </p:nvPicPr>
        <p:blipFill>
          <a:blip r:embed="rId2" cstate="print"/>
          <a:srcRect l="30550" r="11433" b="22314"/>
          <a:stretch>
            <a:fillRect/>
          </a:stretch>
        </p:blipFill>
        <p:spPr bwMode="auto">
          <a:xfrm>
            <a:off x="4643438" y="1000108"/>
            <a:ext cx="4071966" cy="29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:\iARS66N8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611172" cy="3458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15328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Куриный рулет в беконе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E:\iJ0HPRA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643470" cy="2928958"/>
          </a:xfrm>
          <a:prstGeom prst="rect">
            <a:avLst/>
          </a:prstGeom>
          <a:noFill/>
        </p:spPr>
      </p:pic>
      <p:pic>
        <p:nvPicPr>
          <p:cNvPr id="5124" name="Picture 4" descr="E:\Kurinyie-ruletiki-s-fetoi---i-tomatami-v-bekone-2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42915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72494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Шашлычки гастрономические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E:\iH0ZQS99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02352" cy="3071834"/>
          </a:xfrm>
          <a:prstGeom prst="rect">
            <a:avLst/>
          </a:prstGeom>
          <a:noFill/>
        </p:spPr>
      </p:pic>
      <p:pic>
        <p:nvPicPr>
          <p:cNvPr id="6148" name="Picture 4" descr="E:\iO76D68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14842" cy="3196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Гратинирование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"гратинировать" обозначает прием кулинарной обработки для улучшения вкусовых качеств и внешнего вида блюд. </a:t>
            </a:r>
            <a:endParaRPr lang="ru-RU" sz="31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ратинировать</a:t>
            </a:r>
            <a:r>
              <a:rPr lang="ru-RU" sz="3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значит на каком-то блюде запечь румяную корочку, иногда – даже не румяную, а почти пригорелую. И для этого верх специально смазывают или присыпают каким-либо хорошо плавящимся продуктом.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блюда гратинитируют сливочным маслом, взбитыми яйцами, натертым сыром, сметаной, соусами, панировочными сухарями или манкой, животными жирами (тем, что, например, вытапливается при запекании мяса или птицы).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Гратинирование, кроме того, нередко герметизирует блюдо, сохраняя его сочным под аппетитной хрустящей корочкой.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Гратинируют пиццу, бризоли, блюда, жаренные в панировке, густые супы-пюре</a:t>
            </a:r>
            <a:r>
              <a:rPr lang="ru-RU" sz="3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урсы 4 разряд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188640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урсы 4 разряд\blobid1538482162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86808" cy="37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урсы 4 разряд\62816-ed4_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3518082"/>
            <a:ext cx="4608512" cy="30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4087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приём кулинарной обработки, целью которого является придание блюду приятного внешнего вида, улучшение вкусовых свойств, получение на блюде румяной корочки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Колерование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производится на заключительной стадии обработки продукта, в печи, духовом шкафу, на гриле или при помощи кухонной паяльной лампы.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достигается, опять же как правило, путём смазывания продукта различными веществами и смесями веществ — сырым яйцом (или по отдельности желтком или белком), маслом или смесью масла с яйцом, присыпкой мукой и т. п. — в зависимости от желания придать тот или иной цвет или блеск готовому блюду.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колерованию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придание цвета некоторым другим блюдам, например введение красителей в желе.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4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урсы 4 разряд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132720" cy="35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7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264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Поширование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термин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тепловую обработку продуктов в почти закипающей жидкости, при температуре не выше 90 градусов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Поширование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щадящий способ приготовления пищи, при котором сохраняются структура продуктов, полезные вещества и естественный вкус.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готовятся в некипящей воде, сохраняя витамины. Такой способ приготовления подойдет всем, кому важны качество и полезность блюд.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8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урсы 4 разряд\AU6cAFVI-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8224"/>
            <a:ext cx="652636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4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353</TotalTime>
  <Words>279</Words>
  <Application>Microsoft Office PowerPoint</Application>
  <PresentationFormat>Экран (4:3)</PresentationFormat>
  <Paragraphs>38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Главная</vt:lpstr>
      <vt:lpstr>Кулинарные термины и техники  Пацё Полина Андреевна  мастер производственного обучения </vt:lpstr>
      <vt:lpstr>Основные термины и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Холодные блюда и закуски </vt:lpstr>
      <vt:lpstr>Как подавать « маленькие» блюда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Finger food </vt:lpstr>
      <vt:lpstr>ОВОЛАКТОВЕГЕТАРИАНСТВО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Салат «Шарлотка» </vt:lpstr>
      <vt:lpstr>Салат «Гнездо кукушки» </vt:lpstr>
      <vt:lpstr>Салат «Гранатовый браслет» </vt:lpstr>
      <vt:lpstr>Салат  в рыбной косичке </vt:lpstr>
      <vt:lpstr>Куриный рулет в беконе </vt:lpstr>
      <vt:lpstr>Шашлычки гастрономические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 по профессии – повар  4 разряд </dc:title>
  <dc:creator>Пользователь</dc:creator>
  <cp:lastModifiedBy>Администратор</cp:lastModifiedBy>
  <cp:revision>34</cp:revision>
  <dcterms:created xsi:type="dcterms:W3CDTF">2019-09-26T09:28:01Z</dcterms:created>
  <dcterms:modified xsi:type="dcterms:W3CDTF">2020-03-03T10:49:34Z</dcterms:modified>
</cp:coreProperties>
</file>