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4" r:id="rId7"/>
    <p:sldId id="265" r:id="rId8"/>
    <p:sldId id="270" r:id="rId9"/>
    <p:sldId id="268" r:id="rId10"/>
    <p:sldId id="272" r:id="rId11"/>
    <p:sldId id="266" r:id="rId12"/>
    <p:sldId id="273" r:id="rId13"/>
    <p:sldId id="267" r:id="rId14"/>
    <p:sldId id="271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74203s037.edusit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58660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Исследовательская работа по предмету «Окружающий мир» на тему:</a:t>
            </a: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«ОТ ЧЕГО ОСЕНЬЮ ЛИСТЬЯ МЕНЯЮТ ЦВЕТ И ОПАДАЮТ?»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86200"/>
            <a:ext cx="3312368" cy="20630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Выполнила: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Шнайдер 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Анастасия, ученица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2 «А»  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класса МОУ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«С(К)ОШИ №4»</a:t>
            </a:r>
          </a:p>
          <a:p>
            <a:pPr algn="l"/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097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Администрация города Магнитогорска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Муниципальное образовательное учреждение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 «Специальная (коррекционная) общеобразовательная школа-интернат № 4»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города Магнитогорска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455026, Челябинская обл., г. Магнитогорск, ул. Суворова, 110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Тел.: (3519) 20-25-85, 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e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mail</a:t>
            </a:r>
            <a:r>
              <a:rPr lang="ru-RU" u="sng" dirty="0">
                <a:solidFill>
                  <a:srgbClr val="C00000"/>
                </a:solidFill>
                <a:latin typeface="Georgia" panose="02040502050405020303" pitchFamily="18" charset="0"/>
                <a:hlinkClick r:id="rId3"/>
              </a:rPr>
              <a:t>http://74203s037.edusite.ru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805">
            <a:off x="535061" y="3573016"/>
            <a:ext cx="4248472" cy="284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3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Рассматривание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пигментного состава листа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сравнении жёлтого  с зелёным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cuments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Kaiserstuhl_-_Herbst_-_Rebblatt_im_Gegenlic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744416" cy="20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0013-013-Osenju-listja-stanovjatsja-zhjoltymi-i-krasny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2119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3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Новые знания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365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 В каждом листике полным-полно чудесных зерен. Это  хлорофилл. Эти зерна  готовят дереву пищу. Хлорофилл- это как будто крошечная кухня внутри каждого листочка! Она помогает превратить солнечный свет и воду в питание для растения. Наука доказала, что без зеленого листа не только не может жить растение, но и не было бы вообще жизни на Земле. Оказалось, что в клетках листа с помощью  хлорофилла происходят важнейшие превращения воды и углекислого газа в сахар и крахмал. При этом листья выделяют кислород, которым дышит все живое.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Новые знания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680520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 Однако, наряду с хлорофиллом, зеленые листья содержат и другие пигменты - желтый ксантофилл и оранжевый каротин. Летом эти пигменты незаметны, так как замаскированы хлорофиллом. Осенью хлорофилл разрушается. Тут-то и проявляются в листе желтые и красные оттенки ксантофилла и каротина.</a:t>
            </a:r>
          </a:p>
          <a:p>
            <a:pPr algn="just" fontAlgn="base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Разрушение хлорофилла сильнее происходит на свету, то есть в солнечную погоду. Вот почему в пасмурную дождливую осень листья дольше сохраняют свою зеленую окраску. Но если на смену  дождям приходит "бабье лето", то деревья за 1-2 дня окрашиваются в золотистые краски осени. Помимо золотых, осенние наряды деревьев содержат багряные оттенки. Этот цвет даёт пигмент, который называется антоцианом.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7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Выводы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064896" cy="1252736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сенью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 из-за понижения температуры,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уменьшения количества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солнечного света  хлорофилл  разрушается  и проявляются в листе желтые и красные оттенки ксантофилла,  каротина, антоциана.  Листья не меняют свой цвет, просто они теряют свой зеленый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цвет. 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4005064"/>
            <a:ext cx="8147248" cy="2448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  <a:latin typeface="Georgia" panose="02040502050405020303" pitchFamily="18" charset="0"/>
              </a:rPr>
              <a:t>Моя  гипотеза о том, что изменение цвета листьев связано с понижением температуры частично подтверждается, а предположение о том, что осенью в листе  появляются вещества красного, желтого и других цветов, оказалось ошибочным: никаких разноцветных веществ не появляется в листе, листья не меняют свой цвет, просто они теряют свой зеленый цвет.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80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Почему листья опадают?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cuments\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" y="1388752"/>
            <a:ext cx="4242048" cy="40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1410288211_2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04456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4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Вывод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Л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истопад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происходит по определенному алгоритму: в листьях разрушается хлорофилл, лист накапливает ненужные вещества, лист меняет цвет, лист становится бурым, лист отрывается, лист падает.</a:t>
            </a:r>
          </a:p>
          <a:p>
            <a:pPr algn="just" fontAlgn="base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Л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истопад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- это естественный этап  жизни растения. Сигналом к началу листопада является не падение температуры, а изменение продолжительности светового дня - самый верный и неизменный признак наступления осени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Листопад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позволяет растению экономить воду, растение использует листья в качестве контейнера для удаления ненужных веществ, предотвращается обламывание ветвей зимой под тяжестью снега.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народе говорят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-Лист хотя и пожелтел, но отпадает слабо – морозы наступят не скоро.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-Если осенью листья березы начнут желтеть с верхушки, то будущая весна будет ранняя, а если снизу – то поздняя.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-Безвременно на деревьях появятся желтые листья – к ранней осени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Выводы по исследованию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Листья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не меняют свой цвет, просто осенью  они теряют свой зеленый цвет. Цвет осеннего листа  зависит от того, какое 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красящее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вещество находится в вянущем листе. Растениям нужен солнечный свет. А в осеннее время его становится все меньше с каждым днем. Окраска листьев зависит и от количества солнечного 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света, а не от понижения температуры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Листопад-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приспособление лиственных деревьев и кустарников  к зимнему холоду подтверждается. Дереву нужно уменьшить количество испаряемой влаги, избавить себя от механических повреждений в зимнее время. А еще  во  время листопада дерево избавляется от избытка минеральных солей. Сбрасывание старых листьев является необходимым условием для растения.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Моя гипотеза </a:t>
            </a:r>
            <a:r>
              <a:rPr lang="ru-RU" sz="2000" smtClean="0">
                <a:solidFill>
                  <a:srgbClr val="C00000"/>
                </a:solidFill>
                <a:latin typeface="Georgia" panose="02040502050405020303" pitchFamily="18" charset="0"/>
              </a:rPr>
              <a:t>подтвердилась частично.</a:t>
            </a:r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46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Вступление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196753"/>
            <a:ext cx="8496944" cy="22322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Осень – прекрасная пора для каждого из нас. Осенью природа вся преображается, становиться очень красиво, так как листочки падают с деревьев разноцветные. Однажды на прогулке мы с ребятами стали спорить, о том, от чего листья осенью меняют цвет. И я решила провести свое исследование.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6" y="3401615"/>
            <a:ext cx="8172400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Предмет, цель и задачи исследования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3456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Предмет моего исследования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процессы, которые происходят внутри листа  осенью.</a:t>
            </a:r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Объект исследования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: осенние листья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Цель исследования: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выяснить отчего листья осенью меняют свой цвет.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Узнать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, что влияет на изменение окраски листа  осенью, почему появляются разные цвета в листьях и почему они  опадают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Провести наблюдения за разными деревьями осенью;</a:t>
            </a:r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61975"/>
            <a:ext cx="6657975" cy="21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2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Выдвинутая гипотеза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Я предположила, что листья осенью меняют свой цвет и опадают по нескольким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причинам: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из-за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понижения температуры воздуха, </a:t>
            </a:r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листе появляется разноцветное  красящее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вещество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падание листьев подготовка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лиственных деревьев   к зимнему холоду.</a:t>
            </a:r>
          </a:p>
        </p:txBody>
      </p:sp>
      <p:pic>
        <p:nvPicPr>
          <p:cNvPr id="4098" name="Picture 2" descr="C:\Users\user\Documents\0_67f77_3b6ce6a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29163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Весна-природные-сцены-картины-без-рамки-домашнего-украшения-живопись-маслом-картины-раскраска-by-numbers-пейзаж-w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1143"/>
            <a:ext cx="36876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1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Наблюдение 1</a:t>
            </a:r>
            <a:b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Цель: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узнать сроки изменения окраски  листьев на 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деревьях берёзы, яблони, сирени, рябины и абрикоса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642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048000" cy="251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1" y="1563588"/>
            <a:ext cx="439248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49" y="3789040"/>
            <a:ext cx="352081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50">
            <a:off x="3211012" y="2996952"/>
            <a:ext cx="22250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4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Выяснили: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688632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/>
              <a:t> 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1.Самыми первыми начали желтеть листья березы и абрикоса. А листья рябины начали краснеть. Листья яблони стали коричневыми.</a:t>
            </a:r>
          </a:p>
          <a:p>
            <a:pPr marL="0" indent="0" fontAlgn="base">
              <a:buNone/>
            </a:pP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2. Листья сирени не меняют цвет.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7"/>
            <a:ext cx="26642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30480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758">
            <a:off x="3239852" y="3787181"/>
            <a:ext cx="26642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2955"/>
            <a:ext cx="3132858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50">
            <a:off x="748105" y="4749600"/>
            <a:ext cx="22250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75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Наблюдение 2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повлияло на окраску листа? 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186" y="1600200"/>
            <a:ext cx="5605134" cy="49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4040188" cy="792162"/>
          </a:xfrm>
        </p:spPr>
        <p:txBody>
          <a:bodyPr>
            <a:normAutofit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4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Наблюдение 2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повлияло на окраску листа? 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user\Documents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682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472990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Рассматривание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пигментного состава листа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сравнении жёлтого  с зелёным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ocuments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412776"/>
            <a:ext cx="8676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47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470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Исследовательская работа по предмету «Окружающий мир» на тему:  «ОТ ЧЕГО ОСЕНЬЮ ЛИСТЬЯ МЕНЯЮТ ЦВЕТ И ОПАДАЮТ?»</vt:lpstr>
      <vt:lpstr>Вступление</vt:lpstr>
      <vt:lpstr>Предмет, цель и задачи исследования</vt:lpstr>
      <vt:lpstr>Выдвинутая гипотеза</vt:lpstr>
      <vt:lpstr>Наблюдение 1 Цель: узнать сроки изменения окраски  листьев на деревьях берёзы, яблони, сирени, рябины и абрикоса</vt:lpstr>
      <vt:lpstr>Выяснили:</vt:lpstr>
      <vt:lpstr>Наблюдение 2 Что повлияло на окраску листа? </vt:lpstr>
      <vt:lpstr>Наблюдение 2 Что повлияло на окраску листа? </vt:lpstr>
      <vt:lpstr>Рассматривание пигментного состава листа в сравнении жёлтого  с зелёным</vt:lpstr>
      <vt:lpstr>Рассматривание пигментного состава листа в сравнении жёлтого  с зелёным</vt:lpstr>
      <vt:lpstr>Новые знания</vt:lpstr>
      <vt:lpstr>Новые знания</vt:lpstr>
      <vt:lpstr>Выводы</vt:lpstr>
      <vt:lpstr>Почему листья опадают?</vt:lpstr>
      <vt:lpstr>Вывод</vt:lpstr>
      <vt:lpstr>В народе говорят</vt:lpstr>
      <vt:lpstr>Выводы по исследованию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2017-10-15T17:04:25Z</dcterms:created>
  <dcterms:modified xsi:type="dcterms:W3CDTF">2017-10-16T04:29:12Z</dcterms:modified>
</cp:coreProperties>
</file>