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74" r:id="rId3"/>
    <p:sldId id="264" r:id="rId4"/>
    <p:sldId id="270" r:id="rId5"/>
    <p:sldId id="267" r:id="rId6"/>
    <p:sldId id="266" r:id="rId7"/>
    <p:sldId id="271" r:id="rId8"/>
    <p:sldId id="265" r:id="rId9"/>
    <p:sldId id="272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1" autoAdjust="0"/>
    <p:restoredTop sz="94660"/>
  </p:normalViewPr>
  <p:slideViewPr>
    <p:cSldViewPr>
      <p:cViewPr>
        <p:scale>
          <a:sx n="70" d="100"/>
          <a:sy n="70" d="100"/>
        </p:scale>
        <p:origin x="-159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BEA6E-A9D5-4731-9262-7C4839719083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3D3FF-A1EF-4515-B4BE-3953424547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315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3D3FF-A1EF-4515-B4BE-39534245470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356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3D3FF-A1EF-4515-B4BE-39534245470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380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3D3FF-A1EF-4515-B4BE-39534245470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380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3D3FF-A1EF-4515-B4BE-39534245470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336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3D3FF-A1EF-4515-B4BE-39534245470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356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3C071-EA3E-4890-9250-52D1DECCE4FE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4C6B8-41D6-4F5D-A6F2-482977CED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412698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3C071-EA3E-4890-9250-52D1DECCE4FE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4C6B8-41D6-4F5D-A6F2-482977CED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070995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3C071-EA3E-4890-9250-52D1DECCE4FE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4C6B8-41D6-4F5D-A6F2-482977CED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327678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3C071-EA3E-4890-9250-52D1DECCE4FE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4C6B8-41D6-4F5D-A6F2-482977CED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4120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3C071-EA3E-4890-9250-52D1DECCE4FE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4C6B8-41D6-4F5D-A6F2-482977CED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012421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3C071-EA3E-4890-9250-52D1DECCE4FE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4C6B8-41D6-4F5D-A6F2-482977CED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597941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3C071-EA3E-4890-9250-52D1DECCE4FE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4C6B8-41D6-4F5D-A6F2-482977CED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418599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3C071-EA3E-4890-9250-52D1DECCE4FE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4C6B8-41D6-4F5D-A6F2-482977CED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69289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3C071-EA3E-4890-9250-52D1DECCE4FE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4C6B8-41D6-4F5D-A6F2-482977CED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158684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3C071-EA3E-4890-9250-52D1DECCE4FE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4C6B8-41D6-4F5D-A6F2-482977CED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892222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3C071-EA3E-4890-9250-52D1DECCE4FE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4C6B8-41D6-4F5D-A6F2-482977CED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958944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3C071-EA3E-4890-9250-52D1DECCE4FE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4C6B8-41D6-4F5D-A6F2-482977CED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532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5.jpeg"/><Relationship Id="rId3" Type="http://schemas.openxmlformats.org/officeDocument/2006/relationships/audio" Target="../media/audio1.wav"/><Relationship Id="rId7" Type="http://schemas.openxmlformats.org/officeDocument/2006/relationships/image" Target="../media/image27.png"/><Relationship Id="rId12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33.jpg"/><Relationship Id="rId5" Type="http://schemas.microsoft.com/office/2007/relationships/hdphoto" Target="../media/hdphoto2.wdp"/><Relationship Id="rId10" Type="http://schemas.openxmlformats.org/officeDocument/2006/relationships/image" Target="../media/image32.png"/><Relationship Id="rId4" Type="http://schemas.openxmlformats.org/officeDocument/2006/relationships/image" Target="../media/image11.png"/><Relationship Id="rId9" Type="http://schemas.openxmlformats.org/officeDocument/2006/relationships/image" Target="../media/image20.png"/><Relationship Id="rId14" Type="http://schemas.openxmlformats.org/officeDocument/2006/relationships/image" Target="../media/image3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0.pn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colorTemperature colorTemp="99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/>
          <a:stretch>
            <a:fillRect t="-17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5088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83000"/>
                    </a14:imgEffect>
                    <a14:imgEffect>
                      <a14:colorTemperature colorTemp="59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 l="-1000" t="-1000"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196" y="-74156"/>
            <a:ext cx="2306914" cy="20055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78406" y="2098242"/>
            <a:ext cx="1974494" cy="11867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398" y="3364083"/>
            <a:ext cx="2692510" cy="13373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27306" y="4805681"/>
            <a:ext cx="4537494" cy="1419917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82687" y="494088"/>
            <a:ext cx="1460310" cy="113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4724" y="5044508"/>
            <a:ext cx="1437665" cy="118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opyt-of-woman.com/wp-content/uploads/2012/03/Lechebnyie-svoystva-mha-dlya-zdorovya-300x225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899" y="1846026"/>
            <a:ext cx="1446661" cy="125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://artemiaworld.com/img/naupli.0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899" y="3455907"/>
            <a:ext cx="1475490" cy="115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-3" y="-99392"/>
            <a:ext cx="1510029" cy="6962786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Покормим животных</a:t>
            </a:r>
            <a:endParaRPr lang="ru-RU" sz="4000" b="1" dirty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062704"/>
            <a:ext cx="66675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440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31267E-7 L -0.43715 0.4137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58" y="206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52359E-6 L -0.4783 -0.1963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24" y="-9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83996E-6 L -0.29132 0.1676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66" y="83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9.25069E-7 L -0.44254 -0.4264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35" y="-213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1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643" y="1196752"/>
            <a:ext cx="6528725" cy="4896544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827584" y="260648"/>
            <a:ext cx="7992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архангельской области</a:t>
            </a:r>
            <a:endParaRPr lang="ru-RU" sz="44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4028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1000" r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509198"/>
            <a:ext cx="6552728" cy="1015663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r>
              <a:rPr lang="ru-RU" sz="60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0565917">
            <a:off x="4953308" y="4505042"/>
            <a:ext cx="2851175" cy="1531907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Европейская жемчужница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bytrina11.ru/wp-content/uploads/2015/02/zhemchuzhni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00" y="1785232"/>
            <a:ext cx="4032447" cy="302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67353" flipH="1">
            <a:off x="5622851" y="1072976"/>
            <a:ext cx="1693932" cy="32489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3590">
            <a:off x="4770941" y="1474901"/>
            <a:ext cx="4009212" cy="312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895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t="-1000" r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513" y="396769"/>
            <a:ext cx="5513750" cy="33757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39684" y="2636912"/>
            <a:ext cx="2930631" cy="118063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>
                <a:gd name="adj" fmla="val 66418"/>
              </a:avLst>
            </a:prstTxWarp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Тундровый олень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402" y="3772535"/>
            <a:ext cx="3323861" cy="2492896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9684" y="3597825"/>
            <a:ext cx="3271373" cy="284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Krik_olenya_-_auu_uuu_uu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6880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6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3000"/>
                    </a14:imgEffect>
                    <a14:imgEffect>
                      <a14:colorTemperature colorTemp="59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 l="-1000" t="-1000"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703048"/>
            <a:ext cx="4536503" cy="33740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177430">
            <a:off x="1009068" y="4506033"/>
            <a:ext cx="3008270" cy="118063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>
                <a:gd name="adj" fmla="val 66418"/>
              </a:avLst>
            </a:prstTxWarp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Белка летяга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205111" flipV="1">
            <a:off x="4797313" y="3217230"/>
            <a:ext cx="4091781" cy="443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9676" flipH="1">
            <a:off x="315238" y="718128"/>
            <a:ext cx="3912098" cy="267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9442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13 0.01156 L -0.00347 0.14728 C 0.00503 0.17919 0.00607 0.18636 0.0158 0.20694 C 0.02552 0.22775 0.04132 0.25295 0.05451 0.27168 C 0.07031 0.29804 0.07778 0.30636 0.0967 0.31931 C 0.1151 0.33572 0.13594 0.35538 0.16389 0.37179 L 0.26406 0.41734 L 0.50382 0.48439 " pathEditMode="fixed" rAng="0" ptsTypes="FfafaFAF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89" y="23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  <a14:imgEffect>
                      <a14:colorTemperature colorTemp="3675"/>
                    </a14:imgEffect>
                  </a14:imgLayer>
                </a14:imgProps>
              </a:ext>
            </a:extLst>
          </a:blip>
          <a:srcRect/>
          <a:stretch>
            <a:fillRect l="-2000" t="-1000" r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3725840"/>
            <a:ext cx="3600400" cy="1287336"/>
          </a:xfrm>
          <a:prstGeom prst="rect">
            <a:avLst/>
          </a:prstGeom>
          <a:noFill/>
        </p:spPr>
        <p:txBody>
          <a:bodyPr wrap="square" rtlCol="0">
            <a:prstTxWarp prst="textInflateBottom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Морж атлантический 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549785"/>
            <a:ext cx="4680520" cy="31229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029998"/>
            <a:ext cx="2272897" cy="196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4543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9" presetClass="path" presetSubtype="0" repeatCount="indefinite" accel="50000" decel="5000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712 0.0747 C 0.00712 0.03978 -0.06024 -0.00462 -0.14514 -0.00462 C -0.23212 -0.00462 -0.31528 0.07771 -0.31528 0.11263 C -0.31528 0.14755 -0.38472 0.15634 -0.47187 0.15634 C -0.5566 0.15634 -0.60781 0.07193 -0.60781 0.03701 " pathEditMode="relative" rAng="0" ptsTypes="fffff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47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  <a14:imgEffect>
                      <a14:colorTemperature colorTemp="3675"/>
                    </a14:imgEffect>
                  </a14:imgLayer>
                </a14:imgProps>
              </a:ext>
            </a:extLst>
          </a:blip>
          <a:srcRect/>
          <a:stretch>
            <a:fillRect l="-2000" t="-1000" r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3207126"/>
            <a:ext cx="5256584" cy="822872"/>
          </a:xfrm>
          <a:prstGeom prst="rect">
            <a:avLst/>
          </a:prstGeom>
          <a:noFill/>
        </p:spPr>
        <p:txBody>
          <a:bodyPr wrap="square" rtlCol="0">
            <a:prstTxWarp prst="textInflateBottom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Синий кит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64" y="620688"/>
            <a:ext cx="7743876" cy="25864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1293">
            <a:off x="5917945" y="4323173"/>
            <a:ext cx="2788910" cy="11128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1293" flipH="1">
            <a:off x="917682" y="4113138"/>
            <a:ext cx="2787718" cy="111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5963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9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1598 0.07794 C 0.01598 0.04302 -0.05139 -0.00138 -0.13628 -0.00138 C -0.22326 -0.00138 -0.30642 0.08095 -0.30642 0.11587 C -0.30642 0.15079 -0.37587 0.15958 -0.46302 0.15958 C -0.54774 0.15958 -0.59896 0.07517 -0.59896 0.04025 " pathEditMode="relative" rAng="0" ptsTypes="fffff">
                                      <p:cBhvr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47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50"/>
                            </p:stCondLst>
                            <p:childTnLst>
                              <p:par>
                                <p:cTn id="1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9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2222E-6 2.73821E-6 C 2.22222E-6 0.03261 0.08194 0.09713 0.16371 0.09713 C 0.21128 0.10337 0.2191 0.08441 0.24427 0.06545 C 0.26944 0.04648 0.28281 -0.00162 0.31441 -0.01619 C 0.3434 -0.03307 0.41528 -0.03053 0.43368 -0.02197 C 0.45816 -0.02105 0.45364 -0.01388 0.46215 -0.01018 C 0.47066 -0.00648 0.47257 -0.0074 0.48455 -0.00023 C 0.49878 0.00462 0.5191 0.01827 0.53385 0.03353 C 0.54861 0.04879 0.56458 0.07932 0.57257 0.09135 " pathEditMode="relative" rAng="0" ptsTypes="ffafaafaf">
                                      <p:cBhvr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28" y="35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1000" r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67421" y="476672"/>
            <a:ext cx="6264696" cy="1224136"/>
          </a:xfrm>
          <a:prstGeom prst="rect">
            <a:avLst/>
          </a:prstGeom>
          <a:noFill/>
        </p:spPr>
        <p:txBody>
          <a:bodyPr wrap="square" rtlCol="0">
            <a:prstTxWarp prst="textInflateBottom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Четвертый лишний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1299" flipH="1">
            <a:off x="867304" y="1411093"/>
            <a:ext cx="6044282" cy="23415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717033"/>
            <a:ext cx="3144196" cy="27334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916832"/>
            <a:ext cx="3006422" cy="23399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365104"/>
            <a:ext cx="3863727" cy="191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9637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t="-1000" r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276610"/>
              </p:ext>
            </p:extLst>
          </p:nvPr>
        </p:nvGraphicFramePr>
        <p:xfrm>
          <a:off x="905616" y="788150"/>
          <a:ext cx="3666384" cy="5477095"/>
        </p:xfrm>
        <a:graphic>
          <a:graphicData uri="http://schemas.openxmlformats.org/drawingml/2006/table">
            <a:tbl>
              <a:tblPr firstRow="1" firstCol="1" bandRow="1"/>
              <a:tblGrid>
                <a:gridCol w="523769"/>
                <a:gridCol w="576143"/>
                <a:gridCol w="471396"/>
                <a:gridCol w="523769"/>
                <a:gridCol w="523769"/>
                <a:gridCol w="523769"/>
                <a:gridCol w="523769"/>
              </a:tblGrid>
              <a:tr h="4213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13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13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  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13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13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13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13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3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4213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213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13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13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13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845107" y="3393866"/>
            <a:ext cx="3456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3. Сверху </a:t>
            </a:r>
            <a:r>
              <a:rPr lang="ru-RU" b="1" dirty="0">
                <a:solidFill>
                  <a:srgbClr val="FF0000"/>
                </a:solidFill>
              </a:rPr>
              <a:t>блюдо, снизу блюдо, а внутри жемчужина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3439" y="2470536"/>
            <a:ext cx="34563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2. Это </a:t>
            </a:r>
            <a:r>
              <a:rPr lang="ru-RU" b="1" dirty="0">
                <a:solidFill>
                  <a:srgbClr val="FF0000"/>
                </a:solidFill>
              </a:rPr>
              <a:t>что за Парашют Говорят в лесу их шьют. И таёжный Параплан опускается к грибам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88470" y="5301208"/>
            <a:ext cx="3347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5 Чтобы </a:t>
            </a:r>
            <a:r>
              <a:rPr lang="ru-RU" b="1" dirty="0">
                <a:solidFill>
                  <a:srgbClr val="FF0000"/>
                </a:solidFill>
              </a:rPr>
              <a:t>незаметным стать Надо цвет свой подобрать. Беззаботно ест и спит В синем море 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3438" y="4100879"/>
            <a:ext cx="3303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4. У </a:t>
            </a:r>
            <a:r>
              <a:rPr lang="ru-RU" b="1" dirty="0">
                <a:solidFill>
                  <a:srgbClr val="FF0000"/>
                </a:solidFill>
              </a:rPr>
              <a:t>него большие бивни, Ходит ластами во льдах, Этот зверь довольно сильный, В северных живёт морях.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16801" y="1196752"/>
            <a:ext cx="3417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1. Словно </a:t>
            </a:r>
            <a:r>
              <a:rPr lang="ru-RU" b="1" dirty="0">
                <a:solidFill>
                  <a:srgbClr val="FF0000"/>
                </a:solidFill>
              </a:rPr>
              <a:t>царскую корону, Носит он свои рога. Ест лишайник, мох зелёный. Любит снежные луга.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421959" y="324433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 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717032"/>
            <a:ext cx="2592288" cy="46508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197362"/>
            <a:ext cx="2088232" cy="43808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303" y="3702634"/>
            <a:ext cx="575525" cy="261005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267" y="1196752"/>
            <a:ext cx="544677" cy="424847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185" y="4570585"/>
            <a:ext cx="1674647" cy="44496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979711" y="476672"/>
            <a:ext cx="5852405" cy="720080"/>
          </a:xfrm>
          <a:prstGeom prst="rect">
            <a:avLst/>
          </a:prstGeom>
          <a:noFill/>
        </p:spPr>
        <p:txBody>
          <a:bodyPr wrap="square" rtlCol="0">
            <a:prstTxWarp prst="textInflateBottom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Разгадай  кроссворд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256" y="600031"/>
            <a:ext cx="2224088" cy="193357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038" y="2090089"/>
            <a:ext cx="2238913" cy="134566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199" y="2553290"/>
            <a:ext cx="1972670" cy="153539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05913" y="4005920"/>
            <a:ext cx="3037743" cy="138254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1495" flipH="1">
            <a:off x="4749189" y="5479738"/>
            <a:ext cx="3434585" cy="118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370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rgbClr val="FFFF00"/>
      </a:dk1>
      <a:lt1>
        <a:sysClr val="window" lastClr="FFFFFF"/>
      </a:lt1>
      <a:dk2>
        <a:srgbClr val="F5C040"/>
      </a:dk2>
      <a:lt2>
        <a:srgbClr val="EDF6D3"/>
      </a:lt2>
      <a:accent1>
        <a:srgbClr val="31B6FD"/>
      </a:accent1>
      <a:accent2>
        <a:srgbClr val="D5F0FE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2284</TotalTime>
  <Words>122</Words>
  <Application>Microsoft Office PowerPoint</Application>
  <PresentationFormat>Экран (4:3)</PresentationFormat>
  <Paragraphs>111</Paragraphs>
  <Slides>10</Slides>
  <Notes>5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67</cp:revision>
  <dcterms:created xsi:type="dcterms:W3CDTF">2017-04-24T11:11:54Z</dcterms:created>
  <dcterms:modified xsi:type="dcterms:W3CDTF">2017-04-26T12:39:19Z</dcterms:modified>
</cp:coreProperties>
</file>