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8" r:id="rId20"/>
    <p:sldId id="279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60"/>
  </p:normalViewPr>
  <p:slideViewPr>
    <p:cSldViewPr>
      <p:cViewPr varScale="1">
        <p:scale>
          <a:sx n="71" d="100"/>
          <a:sy n="71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sen\Desktop\&#1052;&#1099;%20&#1087;&#1086;&#1084;&#1085;&#1080;&#1084;\&#1050;&#1088;&#1072;&#1089;&#1085;&#1086;&#1079;&#1085;&#1072;&#1084;&#1105;&#1085;&#1085;&#1099;&#1081;%20&#1040;&#1085;&#1089;&#1072;&#1084;&#1073;&#1083;&#1100;%20-%20&#1057;&#1074;&#1103;&#1097;&#1077;&#1085;&#1085;&#1072;&#1103;%20&#1042;&#1086;&#1081;&#1085;&#1072;%20%20(audiopoisk.com)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ed8aa26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488" y="500042"/>
            <a:ext cx="35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 </a:t>
            </a:r>
            <a:r>
              <a:rPr lang="ru-RU" sz="88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Мая</a:t>
            </a:r>
            <a:endParaRPr lang="ru-RU" sz="88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060848"/>
            <a:ext cx="738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Победы</a:t>
            </a:r>
            <a:endParaRPr lang="ru-RU" sz="9600" b="1" i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9251" y="5657671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544522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Выполнил: </a:t>
            </a:r>
            <a:r>
              <a:rPr lang="ru-RU" sz="2400" b="1" dirty="0" err="1" smtClean="0">
                <a:solidFill>
                  <a:schemeClr val="bg1"/>
                </a:solidFill>
              </a:rPr>
              <a:t>Ксёндзик</a:t>
            </a:r>
            <a:r>
              <a:rPr lang="ru-RU" sz="2400" b="1" dirty="0" smtClean="0">
                <a:solidFill>
                  <a:schemeClr val="bg1"/>
                </a:solidFill>
              </a:rPr>
              <a:t> Илья 1а класса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МОБУ </a:t>
            </a:r>
            <a:r>
              <a:rPr lang="ru-RU" sz="2400" b="1" dirty="0" err="1" smtClean="0">
                <a:solidFill>
                  <a:schemeClr val="bg1"/>
                </a:solidFill>
              </a:rPr>
              <a:t>Новобурейская</a:t>
            </a:r>
            <a:r>
              <a:rPr lang="ru-RU" sz="2400" b="1" dirty="0" smtClean="0">
                <a:solidFill>
                  <a:schemeClr val="bg1"/>
                </a:solidFill>
              </a:rPr>
              <a:t> СОШ №1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21401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25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5-010-Vtoraja-mirovaja-vojna-Bolshaja-chast-vojny-prokhodila-na-territorii-SSSR.jpg"/>
          <p:cNvPicPr>
            <a:picLocks noChangeAspect="1"/>
          </p:cNvPicPr>
          <p:nvPr/>
        </p:nvPicPr>
        <p:blipFill>
          <a:blip r:embed="rId2" cstate="print"/>
          <a:srcRect t="10416"/>
          <a:stretch>
            <a:fillRect/>
          </a:stretch>
        </p:blipFill>
        <p:spPr>
          <a:xfrm>
            <a:off x="0" y="-1"/>
            <a:ext cx="9144000" cy="6831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___________%20________________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4643437" cy="296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1380.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429000"/>
            <a:ext cx="3929090" cy="312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v-130_01.jpg"/>
          <p:cNvPicPr>
            <a:picLocks noChangeAspect="1"/>
          </p:cNvPicPr>
          <p:nvPr/>
        </p:nvPicPr>
        <p:blipFill>
          <a:blip r:embed="rId4" cstate="print"/>
          <a:srcRect t="16099"/>
          <a:stretch>
            <a:fillRect/>
          </a:stretch>
        </p:blipFill>
        <p:spPr>
          <a:xfrm>
            <a:off x="1142976" y="3429000"/>
            <a:ext cx="287981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un_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57167"/>
            <a:ext cx="3952872" cy="292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313053" cy="657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2852"/>
            <a:ext cx="435351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a30211d3fe0ccc9d4f93e55dcdee8bb.jpeg"/>
          <p:cNvPicPr>
            <a:picLocks noChangeAspect="1"/>
          </p:cNvPicPr>
          <p:nvPr/>
        </p:nvPicPr>
        <p:blipFill>
          <a:blip r:embed="rId4" cstate="print"/>
          <a:srcRect l="16364"/>
          <a:stretch>
            <a:fillRect/>
          </a:stretch>
        </p:blipFill>
        <p:spPr>
          <a:xfrm>
            <a:off x="4567799" y="3643314"/>
            <a:ext cx="4357718" cy="306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_warkids_46561.jpg"/>
          <p:cNvPicPr>
            <a:picLocks noChangeAspect="1"/>
          </p:cNvPicPr>
          <p:nvPr/>
        </p:nvPicPr>
        <p:blipFill>
          <a:blip r:embed="rId2" cstate="print"/>
          <a:srcRect r="13334" b="6422"/>
          <a:stretch>
            <a:fillRect/>
          </a:stretch>
        </p:blipFill>
        <p:spPr>
          <a:xfrm>
            <a:off x="273114" y="285728"/>
            <a:ext cx="437032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8127.jpg"/>
          <p:cNvPicPr>
            <a:picLocks noChangeAspect="1"/>
          </p:cNvPicPr>
          <p:nvPr/>
        </p:nvPicPr>
        <p:blipFill>
          <a:blip r:embed="rId3" cstate="print"/>
          <a:srcRect l="2022" t="3261"/>
          <a:stretch>
            <a:fillRect/>
          </a:stretch>
        </p:blipFill>
        <p:spPr>
          <a:xfrm>
            <a:off x="4786314" y="285728"/>
            <a:ext cx="4170177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viet_Child_Soldier.JPG"/>
          <p:cNvPicPr>
            <a:picLocks noChangeAspect="1"/>
          </p:cNvPicPr>
          <p:nvPr/>
        </p:nvPicPr>
        <p:blipFill>
          <a:blip r:embed="rId4" cstate="print"/>
          <a:srcRect t="3724" b="16219"/>
          <a:stretch>
            <a:fillRect/>
          </a:stretch>
        </p:blipFill>
        <p:spPr>
          <a:xfrm>
            <a:off x="285720" y="3643314"/>
            <a:ext cx="435771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be6-714835-9c4a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9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-fotki.yandex.ru/get/55/valovsochi.59/0_34ba8_661f2db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95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0f7625361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63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82486" y="714356"/>
            <a:ext cx="55790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мая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Победы!!!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.jpeg"/>
          <p:cNvPicPr>
            <a:picLocks noChangeAspect="1"/>
          </p:cNvPicPr>
          <p:nvPr/>
        </p:nvPicPr>
        <p:blipFill>
          <a:blip r:embed="rId2" cstate="print"/>
          <a:srcRect r="1097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f8a1_dbd48dc4_XL.jpg"/>
          <p:cNvPicPr>
            <a:picLocks noChangeAspect="1"/>
          </p:cNvPicPr>
          <p:nvPr/>
        </p:nvPicPr>
        <p:blipFill>
          <a:blip r:embed="rId2" cstate="print"/>
          <a:srcRect l="7031" r="3125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75724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Летней ночью, на рассвете,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Гитлер дал войскам приказ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И послал солдат немецких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Против всех людей советских –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Это значит – против нас.</a:t>
            </a:r>
          </a:p>
          <a:p>
            <a:endParaRPr lang="ru-RU" sz="3600" b="1" i="1" dirty="0" smtClean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Он хотел людей свободных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Превратить в рабов голодных,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Навсегда лишить всего.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А упорных и восставших,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На колени не упавших,</a:t>
            </a:r>
          </a:p>
          <a:p>
            <a:r>
              <a:rPr lang="ru-RU" sz="3600" b="1" i="1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 Истребить до одного!</a:t>
            </a:r>
            <a:endParaRPr lang="ru-RU" sz="3600" b="1" i="1" dirty="0">
              <a:ln>
                <a:solidFill>
                  <a:srgbClr val="FF000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91MI_img.jpg"/>
          <p:cNvPicPr>
            <a:picLocks noChangeAspect="1"/>
          </p:cNvPicPr>
          <p:nvPr/>
        </p:nvPicPr>
        <p:blipFill>
          <a:blip r:embed="rId2" cstate="print"/>
          <a:srcRect r="1960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769.jpg"/>
          <p:cNvPicPr>
            <a:picLocks noChangeAspect="1"/>
          </p:cNvPicPr>
          <p:nvPr/>
        </p:nvPicPr>
        <p:blipFill>
          <a:blip r:embed="rId2" cstate="print"/>
          <a:srcRect l="6976" r="4135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6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02601" y="571480"/>
            <a:ext cx="4738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помним!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be63c40-2fec-4e8d-b321-77ee261fab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3" y="0"/>
            <a:ext cx="913047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571480"/>
            <a:ext cx="4090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знаем!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2643182"/>
            <a:ext cx="775545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никогда не забудем,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прошедшей ВОЙНЫ!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ed8aa26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en-pobedy-2012-09.jpg"/>
          <p:cNvPicPr>
            <a:picLocks noChangeAspect="1"/>
          </p:cNvPicPr>
          <p:nvPr/>
        </p:nvPicPr>
        <p:blipFill>
          <a:blip r:embed="rId3" cstate="print"/>
          <a:srcRect l="13281" r="11718"/>
          <a:stretch>
            <a:fillRect/>
          </a:stretch>
        </p:blipFill>
        <p:spPr>
          <a:xfrm>
            <a:off x="4357686" y="2571744"/>
            <a:ext cx="4643470" cy="412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500042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памяти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День памяти – Победы праздник,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Несут венков живую вязь,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Тепло букетов, красок разных, Чтоб не терялась с прошлым связь.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плиты скорбные согреты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Цветов дыханьем полевым.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Прими, боец,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дар, всё это 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Ведь это нужно,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Нам,   Живым.</a:t>
            </a:r>
            <a:endParaRPr lang="ru-RU" sz="2400" b="1" i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podborka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5184776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mussolini-hitler.jpg"/>
          <p:cNvPicPr>
            <a:picLocks noChangeAspect="1"/>
          </p:cNvPicPr>
          <p:nvPr/>
        </p:nvPicPr>
        <p:blipFill>
          <a:blip r:embed="rId4" cstate="print"/>
          <a:srcRect b="23725"/>
          <a:stretch>
            <a:fillRect/>
          </a:stretch>
        </p:blipFill>
        <p:spPr>
          <a:xfrm>
            <a:off x="5572133" y="357166"/>
            <a:ext cx="3082840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1783991_672312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5" y="3504060"/>
            <a:ext cx="4670970" cy="307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761417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500438"/>
            <a:ext cx="3714776" cy="3071834"/>
          </a:xfrm>
          <a:prstGeom prst="rect">
            <a:avLst/>
          </a:prstGeom>
        </p:spPr>
      </p:pic>
      <p:pic>
        <p:nvPicPr>
          <p:cNvPr id="6" name="Краснознамённый Ансамбль - Священная Войн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000" numSld="2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7229-14.jpg"/>
          <p:cNvPicPr>
            <a:picLocks noChangeAspect="1"/>
          </p:cNvPicPr>
          <p:nvPr/>
        </p:nvPicPr>
        <p:blipFill>
          <a:blip r:embed="rId2" cstate="print"/>
          <a:srcRect r="5763"/>
          <a:stretch>
            <a:fillRect/>
          </a:stretch>
        </p:blipFill>
        <p:spPr>
          <a:xfrm>
            <a:off x="-1" y="0"/>
            <a:ext cx="9144001" cy="680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-10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15436"/>
          <a:stretch>
            <a:fillRect/>
          </a:stretch>
        </p:blipFill>
        <p:spPr bwMode="auto">
          <a:xfrm>
            <a:off x="0" y="0"/>
            <a:ext cx="5072066" cy="678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3543" r="26041"/>
          <a:stretch>
            <a:fillRect/>
          </a:stretch>
        </p:blipFill>
        <p:spPr bwMode="auto">
          <a:xfrm>
            <a:off x="5000628" y="0"/>
            <a:ext cx="41433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819096_large_016kf7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285728"/>
            <a:ext cx="4306693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84698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8999"/>
            <a:ext cx="4500562" cy="322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ldaten_rote_arm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85728"/>
            <a:ext cx="442915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96642868_12-4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924601"/>
            <a:ext cx="4169382" cy="2719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090620-bel.jpg"/>
          <p:cNvPicPr>
            <a:picLocks noChangeAspect="1"/>
          </p:cNvPicPr>
          <p:nvPr/>
        </p:nvPicPr>
        <p:blipFill>
          <a:blip r:embed="rId2" cstate="print"/>
          <a:srcRect l="91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151</Words>
  <Application>Microsoft Office PowerPoint</Application>
  <PresentationFormat>Экран (4:3)</PresentationFormat>
  <Paragraphs>33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Айдар</dc:creator>
  <cp:lastModifiedBy>Ksen</cp:lastModifiedBy>
  <cp:revision>23</cp:revision>
  <dcterms:created xsi:type="dcterms:W3CDTF">2013-04-15T16:02:25Z</dcterms:created>
  <dcterms:modified xsi:type="dcterms:W3CDTF">2015-02-10T10:34:52Z</dcterms:modified>
</cp:coreProperties>
</file>