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58" r:id="rId5"/>
    <p:sldId id="259" r:id="rId6"/>
    <p:sldId id="268" r:id="rId7"/>
    <p:sldId id="267" r:id="rId8"/>
    <p:sldId id="260" r:id="rId9"/>
    <p:sldId id="269" r:id="rId10"/>
    <p:sldId id="261" r:id="rId11"/>
    <p:sldId id="272" r:id="rId12"/>
    <p:sldId id="275" r:id="rId13"/>
    <p:sldId id="262" r:id="rId14"/>
    <p:sldId id="273" r:id="rId15"/>
    <p:sldId id="274" r:id="rId16"/>
    <p:sldId id="263" r:id="rId17"/>
    <p:sldId id="271" r:id="rId18"/>
    <p:sldId id="264" r:id="rId19"/>
    <p:sldId id="265" r:id="rId20"/>
    <p:sldId id="270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8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6B1D60F-6965-4007-961D-442F65F748CA}" type="datetimeFigureOut">
              <a:rPr lang="ru-RU" smtClean="0"/>
              <a:pPr/>
              <a:t>09.08.2015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9339E3F-1D92-4AA3-9543-513AC3040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Гамбург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3E4ABC"/>
                </a:solidFill>
                <a:latin typeface="+mj-lt"/>
              </a:rPr>
              <a:t>“In der </a:t>
            </a:r>
            <a:r>
              <a:rPr lang="en-US" b="1" i="1" dirty="0" err="1" smtClean="0">
                <a:solidFill>
                  <a:srgbClr val="3E4ABC"/>
                </a:solidFill>
                <a:latin typeface="+mj-lt"/>
              </a:rPr>
              <a:t>Fremde</a:t>
            </a:r>
            <a:r>
              <a:rPr lang="en-US" b="1" i="1" dirty="0" smtClean="0">
                <a:solidFill>
                  <a:srgbClr val="3E4ABC"/>
                </a:solidFill>
                <a:latin typeface="+mj-lt"/>
              </a:rPr>
              <a:t> </a:t>
            </a:r>
            <a:r>
              <a:rPr lang="en-US" b="1" i="1" dirty="0" err="1" smtClean="0">
                <a:solidFill>
                  <a:srgbClr val="3E4ABC"/>
                </a:solidFill>
                <a:latin typeface="+mj-lt"/>
              </a:rPr>
              <a:t>sind</a:t>
            </a:r>
            <a:r>
              <a:rPr lang="en-US" b="1" i="1" dirty="0" smtClean="0">
                <a:solidFill>
                  <a:srgbClr val="3E4ABC"/>
                </a:solidFill>
                <a:latin typeface="+mj-lt"/>
              </a:rPr>
              <a:t> </a:t>
            </a:r>
            <a:r>
              <a:rPr lang="en-US" b="1" i="1" dirty="0" err="1" smtClean="0">
                <a:solidFill>
                  <a:srgbClr val="3E4ABC"/>
                </a:solidFill>
                <a:latin typeface="+mj-lt"/>
              </a:rPr>
              <a:t>wir</a:t>
            </a:r>
            <a:r>
              <a:rPr lang="en-US" b="1" i="1" dirty="0" smtClean="0">
                <a:solidFill>
                  <a:srgbClr val="3E4ABC"/>
                </a:solidFill>
                <a:latin typeface="+mj-lt"/>
              </a:rPr>
              <a:t> </a:t>
            </a:r>
            <a:r>
              <a:rPr lang="en-US" b="1" i="1" dirty="0" err="1" smtClean="0">
                <a:solidFill>
                  <a:srgbClr val="3E4ABC"/>
                </a:solidFill>
                <a:latin typeface="+mj-lt"/>
              </a:rPr>
              <a:t>gleich</a:t>
            </a:r>
            <a:r>
              <a:rPr lang="en-US" b="1" i="1" dirty="0" smtClean="0">
                <a:solidFill>
                  <a:srgbClr val="3E4ABC"/>
                </a:solidFill>
                <a:latin typeface="+mj-lt"/>
              </a:rPr>
              <a:t> </a:t>
            </a:r>
            <a:r>
              <a:rPr lang="en-US" b="1" i="1" dirty="0" err="1" smtClean="0">
                <a:solidFill>
                  <a:srgbClr val="3E4ABC"/>
                </a:solidFill>
                <a:latin typeface="+mj-lt"/>
              </a:rPr>
              <a:t>anders</a:t>
            </a:r>
            <a:r>
              <a:rPr lang="en-US" b="1" i="1" dirty="0" smtClean="0">
                <a:solidFill>
                  <a:srgbClr val="3E4ABC"/>
                </a:solidFill>
                <a:latin typeface="+mj-lt"/>
              </a:rPr>
              <a:t>!”</a:t>
            </a:r>
          </a:p>
          <a:p>
            <a:r>
              <a:rPr lang="en-US" b="1" i="1" dirty="0" smtClean="0">
                <a:solidFill>
                  <a:srgbClr val="3E4ABC"/>
                </a:solidFill>
                <a:latin typeface="+mj-lt"/>
              </a:rPr>
              <a:t>02.-12.11.2014</a:t>
            </a:r>
            <a:endParaRPr lang="ru-RU" b="1" i="1" dirty="0">
              <a:solidFill>
                <a:srgbClr val="3E4ABC"/>
              </a:solidFill>
              <a:latin typeface="+mj-lt"/>
            </a:endParaRPr>
          </a:p>
        </p:txBody>
      </p:sp>
      <p:pic>
        <p:nvPicPr>
          <p:cNvPr id="1026" name="Picture 2" descr="C:\Users\Вован\Desktop\images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55700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3E4ABC"/>
                </a:solidFill>
              </a:rPr>
              <a:t>Профессиональная часть </a:t>
            </a:r>
            <a:endParaRPr lang="ru-RU" b="1" dirty="0">
              <a:solidFill>
                <a:srgbClr val="3E4ABC"/>
              </a:solidFill>
            </a:endParaRPr>
          </a:p>
        </p:txBody>
      </p:sp>
      <p:pic>
        <p:nvPicPr>
          <p:cNvPr id="6146" name="Picture 2" descr="C:\Users\Вован\Desktop\P1060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91298" cy="40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ован\Desktop\P1060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220296" cy="466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амины документы 2\ноябрь 2014\27 ноября\проект Гамбург\фото Гамбург ноя 2014\P1060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64703"/>
            <a:ext cx="6285610" cy="45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ован\Desktop\P1060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4804833" cy="360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Вован\Desktop\P1060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276080" cy="3207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Диалог в темноте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844824"/>
            <a:ext cx="6196405" cy="381642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900" dirty="0">
                <a:latin typeface="Cambria"/>
                <a:ea typeface="Calibri"/>
                <a:cs typeface="Times New Roman"/>
              </a:rPr>
              <a:t> 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latin typeface="Cambria"/>
                <a:ea typeface="Calibri"/>
                <a:cs typeface="Calibri"/>
              </a:rPr>
              <a:t>Вот и завершилась  обменная программа в замечательном городе Гамбург. Все 11 дней, отведенные программе, прошли незаметно. Каждый день был незабываемым, но самым интересным для меня была экскурсия «Диалог в темноте».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latin typeface="Cambria"/>
                <a:ea typeface="Calibri"/>
                <a:cs typeface="Calibri"/>
              </a:rPr>
              <a:t>Хотели бы вы узнать, что такое быть слепым? «Диалог в темноте» - один из самых завораживающих музеев, которые я видела. Здесь вам предстоит ориентироваться в помещениях в полной темноте. Единственное что вам поможет так это трость и незрячий гид. За все полтора часа, которые длится эта необычная экскурсия, мы внимательно слушали гида, потому что он подсказывал, где находятся коварные ступеньки, острые углы и небольшие ямки.  Мы переходили из одного зала в другой в  абсолютной темноте. На ощупь мы знакомились с каждой комнатой музея. Так, на местном овощном рынке можно найти не только спелые фрукты и овощи, но и  учуять запах ароматных специй и кофе. А в другом зале ждет дремучий лес вместе с шуршащими под ногами листьями и звонкими ручьями. Но больше всего мне понравилась та комната, где мы катались на лодке и ощутили приятную прохладу речной воды.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latin typeface="Cambria"/>
                <a:ea typeface="Calibri"/>
                <a:cs typeface="Arial"/>
              </a:rPr>
              <a:t>Я считаю, что каждый должен посетить «Диалог в темноте». Эта небольшая экскурсия поможет развить толерантность и понимание к людям, которые ограничены в физических возможностях. Как, оказывается, непросто провести свою жизнь в темноте</a:t>
            </a:r>
            <a:r>
              <a:rPr lang="ru-RU" sz="900" dirty="0">
                <a:ea typeface="Calibri"/>
                <a:cs typeface="Times New Roman"/>
              </a:rPr>
              <a:t>. 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900" dirty="0">
                <a:ea typeface="Calibri"/>
                <a:cs typeface="Times New Roman"/>
              </a:rPr>
              <a:t> 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r>
              <a:rPr lang="ru-RU" sz="1000" b="1" i="1" dirty="0">
                <a:latin typeface="Calibri"/>
                <a:ea typeface="Calibri"/>
                <a:cs typeface="Times New Roman"/>
              </a:rPr>
              <a:t>Марина Косенко 9В</a:t>
            </a:r>
            <a:endParaRPr lang="ru-RU" sz="1000" b="1" i="1" dirty="0"/>
          </a:p>
        </p:txBody>
      </p:sp>
    </p:spTree>
    <p:extLst>
      <p:ext uri="{BB962C8B-B14F-4D97-AF65-F5344CB8AC3E}">
        <p14:creationId xmlns:p14="http://schemas.microsoft.com/office/powerpoint/2010/main" val="38892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E4ABC"/>
                </a:solidFill>
              </a:rPr>
              <a:t>Семейная часть</a:t>
            </a:r>
            <a:endParaRPr lang="ru-RU" b="1" dirty="0">
              <a:solidFill>
                <a:srgbClr val="3E4ABC"/>
              </a:solidFill>
            </a:endParaRPr>
          </a:p>
        </p:txBody>
      </p:sp>
      <p:pic>
        <p:nvPicPr>
          <p:cNvPr id="14338" name="Picture 2" descr="C:\Users\Вован\Desktop\Шадрина 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31699" y="2420888"/>
            <a:ext cx="3603625" cy="360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Вован\Desktop\IMG_193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932107" cy="29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ован\Desktop\IMG_9477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836712"/>
            <a:ext cx="4104457" cy="53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Вован\Desktop\image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6712"/>
            <a:ext cx="3999278" cy="53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1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8" name="Picture 4" descr="C:\Users\Вован\Desktop\P1060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00" y="836712"/>
            <a:ext cx="4434069" cy="31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Вован\Desktop\hamburger do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02308"/>
            <a:ext cx="4353486" cy="48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Вован\Desktop\P1060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40608"/>
            <a:ext cx="4228075" cy="3171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E4ABC"/>
                </a:solidFill>
              </a:rPr>
              <a:t>Эмоциональная часть</a:t>
            </a:r>
            <a:endParaRPr lang="ru-RU" b="1" dirty="0">
              <a:solidFill>
                <a:srgbClr val="3E4ABC"/>
              </a:solidFill>
            </a:endParaRPr>
          </a:p>
        </p:txBody>
      </p:sp>
      <p:pic>
        <p:nvPicPr>
          <p:cNvPr id="10242" name="Picture 2" descr="C:\Users\Вован\Desktop\P1060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990268" cy="39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Вован\Desktop\P1060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348880"/>
            <a:ext cx="4804139" cy="36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Вован\Desktop\фото Гамбург ноя 2014\P1060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377999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Вован\Desktop\P106048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2082"/>
            <a:ext cx="7325113" cy="54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70331"/>
            <a:ext cx="6965245" cy="1202485"/>
          </a:xfrm>
        </p:spPr>
        <p:txBody>
          <a:bodyPr/>
          <a:lstStyle/>
          <a:p>
            <a:r>
              <a:rPr lang="ru-RU" b="1" dirty="0" smtClean="0">
                <a:solidFill>
                  <a:srgbClr val="3E4ABC"/>
                </a:solidFill>
              </a:rPr>
              <a:t>Перспективная часть</a:t>
            </a:r>
            <a:endParaRPr lang="ru-RU" b="1" dirty="0">
              <a:solidFill>
                <a:srgbClr val="3E4ABC"/>
              </a:solidFill>
            </a:endParaRPr>
          </a:p>
        </p:txBody>
      </p:sp>
      <p:pic>
        <p:nvPicPr>
          <p:cNvPr id="12290" name="Picture 2" descr="C:\Users\Вован\Desktop\P1060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9" y="1772816"/>
            <a:ext cx="313178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7072" y="1772816"/>
            <a:ext cx="4162999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1.Проект </a:t>
            </a:r>
          </a:p>
          <a:p>
            <a:r>
              <a:rPr lang="ru-RU" sz="1400" dirty="0" smtClean="0"/>
              <a:t>«Якутия +Новосибирск +Гамбург»</a:t>
            </a:r>
          </a:p>
          <a:p>
            <a:r>
              <a:rPr lang="ru-RU" sz="1400" dirty="0" smtClean="0"/>
              <a:t>2015</a:t>
            </a:r>
          </a:p>
          <a:p>
            <a:r>
              <a:rPr lang="ru-RU" sz="1400" dirty="0" smtClean="0"/>
              <a:t>2. Проект «</a:t>
            </a:r>
            <a:r>
              <a:rPr lang="ru-RU" sz="1400" b="1" i="1" dirty="0" smtClean="0"/>
              <a:t>Год русского и немецкого</a:t>
            </a:r>
          </a:p>
          <a:p>
            <a:r>
              <a:rPr lang="ru-RU" sz="1400" b="1" i="1" dirty="0" smtClean="0"/>
              <a:t> языка 2014-2015»</a:t>
            </a:r>
          </a:p>
          <a:p>
            <a:r>
              <a:rPr lang="ru-RU" sz="1400" dirty="0" smtClean="0"/>
              <a:t>Гимназия №6+лицей №130 +Гамбург</a:t>
            </a:r>
          </a:p>
          <a:p>
            <a:r>
              <a:rPr lang="ru-RU" sz="1400" dirty="0" smtClean="0"/>
              <a:t>7-8 классы </a:t>
            </a:r>
            <a:r>
              <a:rPr lang="ru-RU" sz="1400" b="1" dirty="0" smtClean="0">
                <a:solidFill>
                  <a:srgbClr val="FF0000"/>
                </a:solidFill>
              </a:rPr>
              <a:t>(7 «г» + 8 «и»)</a:t>
            </a:r>
          </a:p>
          <a:p>
            <a:r>
              <a:rPr lang="ru-RU" sz="1400" dirty="0" smtClean="0"/>
              <a:t>3. Брошюра «Обменная программа.</a:t>
            </a:r>
          </a:p>
          <a:p>
            <a:r>
              <a:rPr lang="ru-RU" sz="1400" dirty="0" smtClean="0"/>
              <a:t>Что это?» (Гимназия «Саха» +</a:t>
            </a:r>
          </a:p>
          <a:p>
            <a:r>
              <a:rPr lang="ru-RU" sz="1400" dirty="0" smtClean="0"/>
              <a:t> школа №278 С. Петербург+</a:t>
            </a:r>
          </a:p>
          <a:p>
            <a:r>
              <a:rPr lang="ru-RU" sz="1400" dirty="0" smtClean="0"/>
              <a:t> гимназия№6 )</a:t>
            </a:r>
          </a:p>
          <a:p>
            <a:r>
              <a:rPr lang="ru-RU" sz="1400" dirty="0" smtClean="0"/>
              <a:t>4. Учительский проект (10 учителей</a:t>
            </a:r>
          </a:p>
          <a:p>
            <a:r>
              <a:rPr lang="ru-RU" sz="1400" dirty="0" smtClean="0"/>
              <a:t> Гамбурга в поиске партнерской школы)</a:t>
            </a:r>
          </a:p>
          <a:p>
            <a:r>
              <a:rPr lang="ru-RU" sz="1400" dirty="0" smtClean="0"/>
              <a:t>Новосибирск +Томск +Омск /</a:t>
            </a:r>
            <a:r>
              <a:rPr lang="ru-RU" sz="1400" b="1" dirty="0" smtClean="0">
                <a:solidFill>
                  <a:srgbClr val="FF0000"/>
                </a:solidFill>
              </a:rPr>
              <a:t>март 2015</a:t>
            </a:r>
          </a:p>
          <a:p>
            <a:r>
              <a:rPr lang="ru-RU" sz="1400" dirty="0" smtClean="0"/>
              <a:t>5.Языковой лагерь </a:t>
            </a:r>
            <a:r>
              <a:rPr lang="ru-RU" sz="1400" dirty="0" smtClean="0"/>
              <a:t> </a:t>
            </a:r>
            <a:r>
              <a:rPr lang="ru-RU" sz="1400" dirty="0" smtClean="0"/>
              <a:t>(конец авг. +начало сент.)</a:t>
            </a:r>
          </a:p>
          <a:p>
            <a:r>
              <a:rPr lang="ru-RU" sz="1400" dirty="0" smtClean="0"/>
              <a:t>6.Яз.стажировка учеников (1-2 месяца)</a:t>
            </a:r>
          </a:p>
          <a:p>
            <a:r>
              <a:rPr lang="ru-RU" sz="1400" dirty="0" smtClean="0"/>
              <a:t>7. </a:t>
            </a:r>
            <a:r>
              <a:rPr lang="ru-RU" sz="1400" dirty="0" err="1" smtClean="0"/>
              <a:t>Межпредметный</a:t>
            </a:r>
            <a:r>
              <a:rPr lang="ru-RU" sz="1400" dirty="0" smtClean="0"/>
              <a:t> проект (история + МХК+ИЯ)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Германия+ Россия + Израиль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</a:t>
            </a:r>
            <a:r>
              <a:rPr lang="en-US" sz="1400" b="1" dirty="0" smtClean="0">
                <a:solidFill>
                  <a:srgbClr val="FF0000"/>
                </a:solidFill>
              </a:rPr>
              <a:t>Skype-</a:t>
            </a:r>
            <a:r>
              <a:rPr lang="en-US" sz="1400" b="1" dirty="0" err="1" smtClean="0">
                <a:solidFill>
                  <a:srgbClr val="FF0000"/>
                </a:solidFill>
              </a:rPr>
              <a:t>Projekt</a:t>
            </a:r>
            <a:r>
              <a:rPr lang="ru-RU" sz="1400" b="1" dirty="0" smtClean="0">
                <a:solidFill>
                  <a:srgbClr val="FF0000"/>
                </a:solidFill>
              </a:rPr>
              <a:t> 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57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1. Статья в </a:t>
            </a:r>
            <a:r>
              <a:rPr lang="en-US" dirty="0" smtClean="0"/>
              <a:t>“Hamburger </a:t>
            </a:r>
            <a:r>
              <a:rPr lang="en-US" dirty="0" err="1" smtClean="0"/>
              <a:t>Abendblatt</a:t>
            </a:r>
            <a:r>
              <a:rPr lang="en-US" dirty="0" smtClean="0"/>
              <a:t>”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en-US" dirty="0" smtClean="0"/>
              <a:t>2.</a:t>
            </a:r>
            <a:r>
              <a:rPr lang="ru-RU" dirty="0" smtClean="0"/>
              <a:t> Статья в </a:t>
            </a:r>
            <a:r>
              <a:rPr lang="en-US" dirty="0" smtClean="0"/>
              <a:t> “Hamburger </a:t>
            </a:r>
            <a:r>
              <a:rPr lang="en-US" dirty="0" err="1" smtClean="0"/>
              <a:t>Wochenblatt</a:t>
            </a:r>
            <a:r>
              <a:rPr lang="en-US" dirty="0" smtClean="0"/>
              <a:t>”</a:t>
            </a:r>
          </a:p>
          <a:p>
            <a:r>
              <a:rPr lang="ru-RU" dirty="0" smtClean="0"/>
              <a:t>3.</a:t>
            </a:r>
            <a:r>
              <a:rPr lang="en-US" dirty="0" smtClean="0"/>
              <a:t> </a:t>
            </a:r>
            <a:r>
              <a:rPr lang="ru-RU" dirty="0" smtClean="0"/>
              <a:t>Статьи на сайте школы</a:t>
            </a:r>
          </a:p>
          <a:p>
            <a:r>
              <a:rPr lang="ru-RU" dirty="0" smtClean="0"/>
              <a:t>4.</a:t>
            </a:r>
            <a:r>
              <a:rPr lang="en-US" dirty="0" smtClean="0"/>
              <a:t> </a:t>
            </a:r>
            <a:r>
              <a:rPr lang="ru-RU" dirty="0" smtClean="0"/>
              <a:t> Русский вечер 4 русских + 4 немецких школы (презентация города, школы, проекта и номер концерта)</a:t>
            </a:r>
          </a:p>
          <a:p>
            <a:r>
              <a:rPr lang="ru-RU" dirty="0" smtClean="0"/>
              <a:t>5. Фотовыставка</a:t>
            </a:r>
            <a:endParaRPr lang="ru-RU" dirty="0"/>
          </a:p>
          <a:p>
            <a:r>
              <a:rPr lang="ru-RU" dirty="0" smtClean="0"/>
              <a:t>6. Фильм</a:t>
            </a:r>
          </a:p>
          <a:p>
            <a:r>
              <a:rPr lang="ru-RU" dirty="0" smtClean="0"/>
              <a:t>7.Брошюра «Школьный обмен. Что это ?»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37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3E4ABC"/>
                </a:solidFill>
              </a:rPr>
              <a:t>Школа</a:t>
            </a:r>
            <a:br>
              <a:rPr lang="ru-RU" b="1" dirty="0" smtClean="0">
                <a:solidFill>
                  <a:srgbClr val="3E4ABC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www.gyula-trebitsch-schule-tonndorf.de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Вован\Desktop\проект Гамбург\logo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17621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ован\Desktop\проект Гамбург\b58c0758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17272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ован\Desktop\проект Гамбург\5833833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06" y="2060848"/>
            <a:ext cx="927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ован\Desktop\проект Гамбург\86a7e4c9d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54075"/>
            <a:ext cx="17145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Вован\Desktop\проект Гамбург\6132f504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7072"/>
            <a:ext cx="1224136" cy="133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Вован\Desktop\проект Гамбург\92149db0d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65104"/>
            <a:ext cx="1272254" cy="9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Вован\Desktop\проект Гамбург\55209b2bfc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48"/>
            <a:ext cx="2103720" cy="92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8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ован\Desktop\P1060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004" y="1437316"/>
            <a:ext cx="4804833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ован\Desktop\фото Гамбург ноя 2014\P106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5492" y="1425228"/>
            <a:ext cx="4708128" cy="35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43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3686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3E4ABC"/>
                </a:solidFill>
                <a:latin typeface="Arial Black" pitchFamily="34" charset="0"/>
              </a:rPr>
              <a:t>                    Спасибо </a:t>
            </a:r>
          </a:p>
          <a:p>
            <a:pPr marL="0" indent="0">
              <a:buNone/>
            </a:pPr>
            <a:r>
              <a:rPr lang="ru-RU" dirty="0">
                <a:solidFill>
                  <a:srgbClr val="3E4ABC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3E4ABC"/>
                </a:solidFill>
                <a:latin typeface="Arial Black" pitchFamily="34" charset="0"/>
              </a:rPr>
              <a:t>              за внимание!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       </a:t>
            </a:r>
            <a:r>
              <a:rPr lang="ru-RU" sz="2000" b="1" i="1" dirty="0" smtClean="0"/>
              <a:t>Успешных и содержательных </a:t>
            </a:r>
          </a:p>
          <a:p>
            <a:pPr marL="0" indent="0">
              <a:buNone/>
            </a:pPr>
            <a:r>
              <a:rPr lang="ru-RU" sz="2000" b="1" i="1" dirty="0"/>
              <a:t> </a:t>
            </a:r>
            <a:r>
              <a:rPr lang="ru-RU" sz="2000" b="1" i="1" dirty="0" smtClean="0"/>
              <a:t>             вам программ и обменов!</a:t>
            </a:r>
          </a:p>
          <a:p>
            <a:endParaRPr lang="ru-RU" sz="2000" b="1" i="1" dirty="0"/>
          </a:p>
          <a:p>
            <a:endParaRPr lang="ru-RU" sz="2000" b="1" i="1" dirty="0" smtClean="0"/>
          </a:p>
          <a:p>
            <a:pPr marL="0" indent="0">
              <a:buNone/>
            </a:pPr>
            <a:r>
              <a:rPr lang="ru-RU" sz="1600" b="1" i="1" dirty="0"/>
              <a:t> </a:t>
            </a:r>
            <a:r>
              <a:rPr lang="ru-RU" sz="1600" b="1" i="1" dirty="0" smtClean="0"/>
              <a:t>  </a:t>
            </a:r>
            <a:r>
              <a:rPr lang="ru-RU" sz="1600" b="1" i="1" dirty="0" smtClean="0">
                <a:solidFill>
                  <a:srgbClr val="FF0000"/>
                </a:solidFill>
              </a:rPr>
              <a:t>Команда «Гамбург»</a:t>
            </a:r>
            <a:endParaRPr lang="en-US" sz="16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b="1" i="1" dirty="0" smtClean="0">
                <a:solidFill>
                  <a:srgbClr val="FF0000"/>
                </a:solidFill>
              </a:rPr>
              <a:t>  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Heym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en-US" sz="1600" b="1" i="1" smtClean="0">
                <a:solidFill>
                  <a:srgbClr val="FF0000"/>
                </a:solidFill>
              </a:rPr>
              <a:t>Liudmila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ван\Desktop\P1060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003189" cy="51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5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E4ABC"/>
                </a:solidFill>
              </a:rPr>
              <a:t>100</a:t>
            </a:r>
            <a:r>
              <a:rPr lang="ru-RU" b="1" dirty="0" smtClean="0">
                <a:solidFill>
                  <a:srgbClr val="3E4ABC"/>
                </a:solidFill>
              </a:rPr>
              <a:t>-летие имени школы</a:t>
            </a:r>
            <a:endParaRPr lang="ru-RU" b="1" dirty="0">
              <a:solidFill>
                <a:srgbClr val="3E4ABC"/>
              </a:solidFill>
            </a:endParaRPr>
          </a:p>
        </p:txBody>
      </p:sp>
      <p:pic>
        <p:nvPicPr>
          <p:cNvPr id="2050" name="Picture 2" descr="C:\Users\Вован\Desktop\проект Гамбург\1197ce4d5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0" y="1700808"/>
            <a:ext cx="3396059" cy="191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Вован\Desktop\981dd026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3583930" cy="23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ован\Desktop\400932b7b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676" y="4202968"/>
            <a:ext cx="250227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Вован\Desktop\dc478e48a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930" y="5045000"/>
            <a:ext cx="1746746" cy="115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Вован\Desktop\416bf847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98" y="4690752"/>
            <a:ext cx="17653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Вован\Desktop\30c2eb96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40" y="3717032"/>
            <a:ext cx="17653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3E4ABC"/>
                </a:solidFill>
              </a:rPr>
              <a:t>Деловая часть программы</a:t>
            </a:r>
            <a:endParaRPr lang="ru-RU" b="1" dirty="0">
              <a:solidFill>
                <a:srgbClr val="3E4ABC"/>
              </a:solidFill>
            </a:endParaRPr>
          </a:p>
        </p:txBody>
      </p:sp>
      <p:pic>
        <p:nvPicPr>
          <p:cNvPr id="2050" name="Picture 2" descr="C:\Users\Вован\Desktop\P1060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8412"/>
            <a:ext cx="3312368" cy="44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ован\Desktop\P1060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3285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ован\Desktop\фото Гамбург ноя 2014\P106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4708128" cy="35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ован\Desktop\P10603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471">
            <a:off x="4569897" y="1498154"/>
            <a:ext cx="3429031" cy="45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ван\Desktop\P1060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4804833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ован\Desktop\P1060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0958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Культурная часть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Вован\Desktop\P10604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4804833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ован\Desktop\P1060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023925" cy="40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3E4ABC"/>
                </a:solidFill>
              </a:rPr>
              <a:t>Страноведческая часть</a:t>
            </a:r>
            <a:endParaRPr lang="ru-RU" b="1" dirty="0">
              <a:solidFill>
                <a:srgbClr val="3E4ABC"/>
              </a:solidFill>
            </a:endParaRPr>
          </a:p>
        </p:txBody>
      </p:sp>
      <p:pic>
        <p:nvPicPr>
          <p:cNvPr id="7170" name="Picture 2" descr="C:\Users\Вован\Desktop\P1060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90297"/>
            <a:ext cx="5884953" cy="441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ован\Desktop\P1060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6679108" cy="36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ован\Desktop\P1060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5328592" cy="39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111</TotalTime>
  <Words>243</Words>
  <Application>Microsoft Office PowerPoint</Application>
  <PresentationFormat>Экран (4:3)</PresentationFormat>
  <Paragraphs>55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Кнопка</vt:lpstr>
      <vt:lpstr>Гамбург </vt:lpstr>
      <vt:lpstr>Школа www.gyula-trebitsch-schule-tonndorf.de</vt:lpstr>
      <vt:lpstr>Презентация PowerPoint</vt:lpstr>
      <vt:lpstr>100-летие имени школы</vt:lpstr>
      <vt:lpstr>Деловая часть программы</vt:lpstr>
      <vt:lpstr>Презентация PowerPoint</vt:lpstr>
      <vt:lpstr>Презентация PowerPoint</vt:lpstr>
      <vt:lpstr>Культурная часть</vt:lpstr>
      <vt:lpstr>Страноведческая часть</vt:lpstr>
      <vt:lpstr>Профессиональная часть </vt:lpstr>
      <vt:lpstr>Презентация PowerPoint</vt:lpstr>
      <vt:lpstr>Диалог в темноте</vt:lpstr>
      <vt:lpstr>Семейная часть</vt:lpstr>
      <vt:lpstr>Презентация PowerPoint</vt:lpstr>
      <vt:lpstr>Презентация PowerPoint</vt:lpstr>
      <vt:lpstr>Эмоциональная часть</vt:lpstr>
      <vt:lpstr>Презентация PowerPoint</vt:lpstr>
      <vt:lpstr>Перспективная часть</vt:lpstr>
      <vt:lpstr>PR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Гамбург</dc:title>
  <dc:creator>Вован</dc:creator>
  <cp:lastModifiedBy>Вован</cp:lastModifiedBy>
  <cp:revision>19</cp:revision>
  <dcterms:created xsi:type="dcterms:W3CDTF">2014-11-27T01:39:01Z</dcterms:created>
  <dcterms:modified xsi:type="dcterms:W3CDTF">2015-08-09T07:55:50Z</dcterms:modified>
</cp:coreProperties>
</file>