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2060849"/>
            <a:ext cx="7488831" cy="3600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Видео отчет в рамках педагогического фестиваля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профессионального мастерства 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Мои первые шаги в науку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«Где живёт электричество»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подготовительная к школе группа «Морошка»</a:t>
            </a:r>
          </a:p>
          <a:p>
            <a:pPr marL="0" indent="0" algn="r">
              <a:buNone/>
            </a:pPr>
            <a:endParaRPr lang="ru-RU" sz="1500" dirty="0" smtClean="0"/>
          </a:p>
          <a:p>
            <a:pPr marL="0" indent="0" algn="r">
              <a:buNone/>
            </a:pPr>
            <a:endParaRPr lang="ru-RU" sz="1500" dirty="0"/>
          </a:p>
          <a:p>
            <a:pPr marL="0" indent="0" algn="r">
              <a:buNone/>
            </a:pPr>
            <a:endParaRPr lang="ru-RU" sz="1500" dirty="0" smtClean="0"/>
          </a:p>
          <a:p>
            <a:pPr marL="0" indent="0" algn="r">
              <a:buNone/>
            </a:pPr>
            <a:endParaRPr lang="ru-RU" sz="1500" dirty="0"/>
          </a:p>
          <a:p>
            <a:pPr marL="0" indent="0" algn="r">
              <a:buNone/>
            </a:pPr>
            <a:r>
              <a:rPr lang="ru-RU" sz="1500" dirty="0" smtClean="0"/>
              <a:t>Подготовила воспитатель </a:t>
            </a:r>
            <a:r>
              <a:rPr lang="ru-RU" sz="1500" dirty="0" err="1" smtClean="0"/>
              <a:t>Белухина</a:t>
            </a:r>
            <a:r>
              <a:rPr lang="ru-RU" sz="1500" dirty="0" smtClean="0"/>
              <a:t> Е.В.</a:t>
            </a:r>
            <a:endParaRPr lang="ru-RU" sz="15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/>
          </a:bodyPr>
          <a:lstStyle/>
          <a:p>
            <a:r>
              <a:rPr lang="ru-RU" sz="1400" cap="small" dirty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  <a:r>
              <a:rPr lang="ru-RU" sz="1400" cap="small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r>
              <a:rPr lang="ru-RU" sz="1400" cap="small" dirty="0">
                <a:latin typeface="Times New Roman" pitchFamily="18" charset="0"/>
                <a:cs typeface="Times New Roman" pitchFamily="18" charset="0"/>
              </a:rPr>
              <a:t>"Город Архангельск"  </a:t>
            </a:r>
            <a:r>
              <a:rPr lang="ru-RU" sz="1400" cap="small" dirty="0" smtClean="0">
                <a:latin typeface="Times New Roman" pitchFamily="18" charset="0"/>
                <a:cs typeface="Times New Roman" pitchFamily="18" charset="0"/>
              </a:rPr>
              <a:t> Детский </a:t>
            </a:r>
            <a:r>
              <a:rPr lang="ru-RU" sz="1400" cap="small" dirty="0">
                <a:latin typeface="Times New Roman" pitchFamily="18" charset="0"/>
                <a:cs typeface="Times New Roman" pitchFamily="18" charset="0"/>
              </a:rPr>
              <a:t>сад № 20 "Земляничка"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8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476672"/>
            <a:ext cx="8496944" cy="60486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sz="3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Без 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электричества представить нашу современную жизнь практически невозможно. Скажите, как можно обойтись без освещения и тепла, без электродвигателя и телефона, без компьютера и телевизора? Электричество настолько глубоко проникло в нашу жизнь, что мы порой и не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задумываемся, что это за волшебник помогает нам в работе.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89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476673"/>
            <a:ext cx="864096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Этот волшебник – электричество. В чём же заключается суть электричества? Суть электричества сводится к тому, что поток заряженных частиц движется по проводнику - проводу – от источника к потребителю. Проще говоря от розетки или батарейки к бытовым приборам. Электричество – это наш друг. Оно помогает нам во всём. Утром мы включаем свет, электрический чайник. Ставим подогревать пищу в микроволновую печь.</a:t>
            </a:r>
          </a:p>
        </p:txBody>
      </p:sp>
    </p:spTree>
    <p:extLst>
      <p:ext uri="{BB962C8B-B14F-4D97-AF65-F5344CB8AC3E}">
        <p14:creationId xmlns:p14="http://schemas.microsoft.com/office/powerpoint/2010/main" val="176892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196751"/>
            <a:ext cx="8136904" cy="51845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Статическое электричество неопасное,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тихое, незаметное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Оно живет повсюду, само по себе, и если его поймать, то с ним можно очень интересно поиграть.</a:t>
            </a:r>
          </a:p>
        </p:txBody>
      </p:sp>
    </p:spTree>
    <p:extLst>
      <p:ext uri="{BB962C8B-B14F-4D97-AF65-F5344CB8AC3E}">
        <p14:creationId xmlns:p14="http://schemas.microsoft.com/office/powerpoint/2010/main" val="59409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7" y="692696"/>
            <a:ext cx="7524824" cy="543346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 Пользуйтесь электроприборами только под присмотром взрослых.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 Не трогайте провода электроприборов и сами электроприборы мокрыми руками!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 Не играй с розетками!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4. Уходя из дома, гаси свет и отключай электроприборы!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74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Другая 1">
      <a:dk1>
        <a:sysClr val="windowText" lastClr="000000"/>
      </a:dk1>
      <a:lt1>
        <a:sysClr val="window" lastClr="FFFFFF"/>
      </a:lt1>
      <a:dk2>
        <a:srgbClr val="465E9C"/>
      </a:dk2>
      <a:lt2>
        <a:srgbClr val="9FD281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82</TotalTime>
  <Words>244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Муниципальное бюджетное дошкольное образовательное учреждение муниципального образования "Город Архангельск"   Детский сад № 20 "Земляничка"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</dc:title>
  <dc:creator>Виктор</dc:creator>
  <cp:lastModifiedBy>виктор</cp:lastModifiedBy>
  <cp:revision>7</cp:revision>
  <dcterms:created xsi:type="dcterms:W3CDTF">2021-03-23T16:33:47Z</dcterms:created>
  <dcterms:modified xsi:type="dcterms:W3CDTF">2021-03-23T18:07:44Z</dcterms:modified>
</cp:coreProperties>
</file>