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9A33DA-7229-4F94-96F5-4DE2862216BE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030A6E-39B5-4778-B864-EC4D4E1D55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088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Разложение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многочлена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множители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(Подготовка к контрольной работе)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25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Заполните пропуски: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_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–b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=(a-_)(a+_)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(a+_)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=_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+2_b+b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lang="pt-BR" sz="360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(a-_)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=_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–2_b+b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lang="pt-BR" sz="360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(a-b)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=_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–3_b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+3a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_+b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lang="pt-BR" sz="360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5)  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(a+b)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=_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+3_b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+3a</a:t>
            </a:r>
            <a:r>
              <a:rPr lang="pt-BR" sz="3600" i="0" baseline="30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_+</a:t>
            </a:r>
            <a:r>
              <a:rPr lang="ru-RU" sz="3600" i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_</a:t>
            </a:r>
            <a:endParaRPr lang="pt-BR" sz="3600" i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Прочитайте выражения: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836712"/>
                <a:ext cx="8075240" cy="5040560"/>
              </a:xfr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−27</m:t>
                    </m:r>
                  </m:oMath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3+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(2+3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(3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𝑔𝑓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836712"/>
                <a:ext cx="8075240" cy="5040560"/>
              </a:xfrm>
              <a:blipFill rotWithShape="1">
                <a:blip r:embed="rId2"/>
                <a:stretch>
                  <a:fillRect/>
                </a:stretch>
              </a:blipFill>
              <a:ln w="19050">
                <a:solidFill>
                  <a:schemeClr val="accent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49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Разложите на множители: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1484784"/>
                <a:ext cx="8154488" cy="46112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−121</m:t>
                    </m:r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b="0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25−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b="0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0,09−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b="0" dirty="0" smtClean="0">
                    <a:latin typeface="Times New Roman" pitchFamily="18" charset="0"/>
                    <a:cs typeface="Times New Roman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49−0,04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+4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+4</m:t>
                    </m:r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−100</m:t>
                    </m:r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+1</m:t>
                    </m:r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1484784"/>
                <a:ext cx="8154488" cy="4611216"/>
              </a:xfrm>
              <a:blipFill rotWithShape="1">
                <a:blip r:embed="rId2"/>
                <a:stretch>
                  <a:fillRect l="-1495" t="-1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30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Проведите соответствия: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2213502"/>
              </p:ext>
            </p:extLst>
          </p:nvPr>
        </p:nvGraphicFramePr>
        <p:xfrm>
          <a:off x="251520" y="980728"/>
          <a:ext cx="8712969" cy="4916418"/>
        </p:xfrm>
        <a:graphic>
          <a:graphicData uri="http://schemas.openxmlformats.org/drawingml/2006/table">
            <a:tbl>
              <a:tblPr/>
              <a:tblGrid>
                <a:gridCol w="2904323"/>
                <a:gridCol w="2904323"/>
                <a:gridCol w="2904323"/>
              </a:tblGrid>
              <a:tr h="49164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 – y)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7y – 1)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+ 3x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(k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– 5y)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– x)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6c + 7)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(11y – 4)(11y + 4)</a:t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5n – p)(5n + p)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k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4 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10k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 + 25y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121y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– 16</a:t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49y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– 14y + 1</a:t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25n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– p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9x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– 6x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 + c4</a:t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c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2cx + x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36c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+ 84c + 49</a:t>
                      </a:r>
                      <a:b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8) k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</a:t>
                      </a:r>
                      <a:r>
                        <a:rPr lang="es-E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2ky + y</a:t>
                      </a:r>
                      <a:r>
                        <a:rPr lang="es-ES" sz="24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s-ES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6021288"/>
            <a:ext cx="5608527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Ответы: А8, Б3, В5, Г1, Д6, Е7, Ж2, З4.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178</TotalTime>
  <Words>226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Тема урока:  Разложение многочлена на множители</vt:lpstr>
      <vt:lpstr>Заполните пропуски:</vt:lpstr>
      <vt:lpstr>Прочитайте выражения:</vt:lpstr>
      <vt:lpstr>Разложите на множители:</vt:lpstr>
      <vt:lpstr>Проведите соответствия: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10</cp:revision>
  <dcterms:created xsi:type="dcterms:W3CDTF">2021-02-09T13:52:11Z</dcterms:created>
  <dcterms:modified xsi:type="dcterms:W3CDTF">2021-02-16T23:58:05Z</dcterms:modified>
</cp:coreProperties>
</file>