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65" r:id="rId2"/>
    <p:sldId id="257" r:id="rId3"/>
    <p:sldId id="267" r:id="rId4"/>
    <p:sldId id="263" r:id="rId5"/>
    <p:sldId id="258" r:id="rId6"/>
    <p:sldId id="262" r:id="rId7"/>
    <p:sldId id="272" r:id="rId8"/>
    <p:sldId id="260" r:id="rId9"/>
    <p:sldId id="269" r:id="rId10"/>
    <p:sldId id="270" r:id="rId11"/>
    <p:sldId id="273" r:id="rId12"/>
    <p:sldId id="27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00FF00"/>
    <a:srgbClr val="2116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4" autoAdjust="0"/>
    <p:restoredTop sz="94718" autoAdjust="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638F3F-60FB-4E71-823B-ADEA855D6000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3CEDB6-05DE-42A6-8747-5D1259B8B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E53206-C161-45ED-A3A3-A226810AE3B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50AF52-C8DB-4430-85C5-CFA9CC34153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0DB21-11AC-4A1E-BDF3-4860C560727D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62296-A22E-4422-8D3D-A22893B722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AD343-9584-40E0-BB1C-605F47E1D311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D0754-7413-4047-BD21-BA15250BD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6B900-5B68-4070-B7AC-E475CF9BA65A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9D3FA-CC37-4DBE-9F7B-9965351C1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0B780-3D3B-4A74-BCB8-3B33129A2FF1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5C6F-F9FA-4B2F-9EEF-3CD404ACE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C4640-23FA-4F13-8B46-761FB2C32FC5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3F164-3B54-4128-B256-1B5679CC9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723C2-0733-4564-BC28-F7493253F581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41A1C-67EB-480E-9627-01DC39D18E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E77D-B40B-489C-A0BD-D0A04EEF449C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370A2-D684-4F02-8076-A340EC6B2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86025-B6DE-4802-B22A-09CFB349BD7D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BA405-8964-4714-9D81-A8A524F98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3E897-C01D-4E7C-B308-21E59B8294BE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EE832-5713-4289-96CE-32D9EDFCB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8A8E8-B358-4011-B26C-C244201FABE0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BBC11-96D3-47FD-B8D7-80E1537ADB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02C88-FE53-47C2-8717-D77030733939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0F667-7BC7-40DE-9A09-69E27812C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DD4286-93F5-4B66-AD0F-0929DC405B37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29D09E-A28C-4FED-90F5-81DBC1926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50"/>
            <a:ext cx="7772400" cy="2743200"/>
          </a:xfrm>
        </p:spPr>
        <p:txBody>
          <a:bodyPr/>
          <a:lstStyle/>
          <a:p>
            <a:pPr eaLnBrk="1" hangingPunct="1"/>
            <a:r>
              <a:rPr lang="ru-RU" sz="8000" b="1" smtClean="0">
                <a:solidFill>
                  <a:srgbClr val="2116F6"/>
                </a:solidFill>
                <a:latin typeface="Book Antiqua" pitchFamily="18" charset="0"/>
              </a:rPr>
              <a:t>Цифры </a:t>
            </a:r>
            <a:br>
              <a:rPr lang="ru-RU" sz="8000" b="1" smtClean="0">
                <a:solidFill>
                  <a:srgbClr val="2116F6"/>
                </a:solidFill>
                <a:latin typeface="Book Antiqua" pitchFamily="18" charset="0"/>
              </a:rPr>
            </a:br>
            <a:r>
              <a:rPr lang="ru-RU" sz="8000" b="1" smtClean="0">
                <a:solidFill>
                  <a:srgbClr val="2116F6"/>
                </a:solidFill>
                <a:latin typeface="Book Antiqua" pitchFamily="18" charset="0"/>
              </a:rPr>
              <a:t>от 0 до 9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  <a:latin typeface="Bookman Old Style" pitchFamily="18" charset="0"/>
              </a:rPr>
              <a:t>УМК </a:t>
            </a:r>
          </a:p>
          <a:p>
            <a:pPr eaLnBrk="1" hangingPunct="1"/>
            <a:r>
              <a:rPr lang="ru-RU" sz="4000" smtClean="0">
                <a:solidFill>
                  <a:srgbClr val="FF0000"/>
                </a:solidFill>
                <a:latin typeface="Bookman Old Style" pitchFamily="18" charset="0"/>
              </a:rPr>
              <a:t>«Планета знаний»</a:t>
            </a:r>
          </a:p>
        </p:txBody>
      </p:sp>
      <p:sp>
        <p:nvSpPr>
          <p:cNvPr id="4" name="Багетная рамка 3"/>
          <p:cNvSpPr/>
          <p:nvPr/>
        </p:nvSpPr>
        <p:spPr>
          <a:xfrm>
            <a:off x="3214678" y="6429396"/>
            <a:ext cx="2714644" cy="4286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pptcloud.ru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88" y="357188"/>
            <a:ext cx="6643687" cy="61436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7" name="Line 5"/>
          <p:cNvSpPr>
            <a:spLocks noChangeShapeType="1"/>
          </p:cNvSpPr>
          <p:nvPr/>
        </p:nvSpPr>
        <p:spPr bwMode="auto">
          <a:xfrm>
            <a:off x="1500188" y="3357563"/>
            <a:ext cx="664368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>
            <a:off x="4857750" y="357188"/>
            <a:ext cx="0" cy="60721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25" y="785813"/>
            <a:ext cx="457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reeform 64"/>
          <p:cNvSpPr>
            <a:spLocks/>
          </p:cNvSpPr>
          <p:nvPr/>
        </p:nvSpPr>
        <p:spPr bwMode="auto">
          <a:xfrm>
            <a:off x="6000750" y="428625"/>
            <a:ext cx="2100263" cy="677863"/>
          </a:xfrm>
          <a:custGeom>
            <a:avLst/>
            <a:gdLst>
              <a:gd name="T0" fmla="*/ 0 w 744"/>
              <a:gd name="T1" fmla="*/ 1188238495 h 208"/>
              <a:gd name="T2" fmla="*/ 382479398 w 744"/>
              <a:gd name="T3" fmla="*/ 678993862 h 208"/>
              <a:gd name="T4" fmla="*/ 1147440839 w 744"/>
              <a:gd name="T5" fmla="*/ 169749280 h 208"/>
              <a:gd name="T6" fmla="*/ 2147483647 w 744"/>
              <a:gd name="T7" fmla="*/ 169749280 h 208"/>
              <a:gd name="T8" fmla="*/ 2147483647 w 744"/>
              <a:gd name="T9" fmla="*/ 1188238495 h 208"/>
              <a:gd name="T10" fmla="*/ 2147483647 w 744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4"/>
              <a:gd name="T19" fmla="*/ 0 h 208"/>
              <a:gd name="T20" fmla="*/ 744 w 744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44" h="208">
                <a:moveTo>
                  <a:pt x="0" y="112"/>
                </a:moveTo>
                <a:cubicBezTo>
                  <a:pt x="12" y="96"/>
                  <a:pt x="24" y="80"/>
                  <a:pt x="48" y="64"/>
                </a:cubicBezTo>
                <a:cubicBezTo>
                  <a:pt x="72" y="48"/>
                  <a:pt x="56" y="24"/>
                  <a:pt x="144" y="16"/>
                </a:cubicBezTo>
                <a:cubicBezTo>
                  <a:pt x="232" y="8"/>
                  <a:pt x="480" y="0"/>
                  <a:pt x="576" y="16"/>
                </a:cubicBezTo>
                <a:cubicBezTo>
                  <a:pt x="672" y="32"/>
                  <a:pt x="696" y="80"/>
                  <a:pt x="720" y="112"/>
                </a:cubicBezTo>
                <a:cubicBezTo>
                  <a:pt x="744" y="144"/>
                  <a:pt x="732" y="176"/>
                  <a:pt x="720" y="208"/>
                </a:cubicBezTo>
              </a:path>
            </a:pathLst>
          </a:custGeom>
          <a:noFill/>
          <a:ln w="2540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 flipH="1">
            <a:off x="4786313" y="714375"/>
            <a:ext cx="1285875" cy="2928938"/>
          </a:xfrm>
          <a:prstGeom prst="line">
            <a:avLst/>
          </a:prstGeom>
          <a:noFill/>
          <a:ln w="254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Freeform 64"/>
          <p:cNvSpPr>
            <a:spLocks/>
          </p:cNvSpPr>
          <p:nvPr/>
        </p:nvSpPr>
        <p:spPr bwMode="auto">
          <a:xfrm rot="10800000">
            <a:off x="4714875" y="3643313"/>
            <a:ext cx="2214563" cy="677862"/>
          </a:xfrm>
          <a:custGeom>
            <a:avLst/>
            <a:gdLst>
              <a:gd name="T0" fmla="*/ 0 w 744"/>
              <a:gd name="T1" fmla="*/ 1188236743 h 208"/>
              <a:gd name="T2" fmla="*/ 425279486 w 744"/>
              <a:gd name="T3" fmla="*/ 678992861 h 208"/>
              <a:gd name="T4" fmla="*/ 1275838273 w 744"/>
              <a:gd name="T5" fmla="*/ 169749030 h 208"/>
              <a:gd name="T6" fmla="*/ 2147483647 w 744"/>
              <a:gd name="T7" fmla="*/ 169749030 h 208"/>
              <a:gd name="T8" fmla="*/ 2147483647 w 744"/>
              <a:gd name="T9" fmla="*/ 1188236743 h 208"/>
              <a:gd name="T10" fmla="*/ 2147483647 w 744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4"/>
              <a:gd name="T19" fmla="*/ 0 h 208"/>
              <a:gd name="T20" fmla="*/ 744 w 744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44" h="208">
                <a:moveTo>
                  <a:pt x="0" y="112"/>
                </a:moveTo>
                <a:cubicBezTo>
                  <a:pt x="12" y="96"/>
                  <a:pt x="24" y="80"/>
                  <a:pt x="48" y="64"/>
                </a:cubicBezTo>
                <a:cubicBezTo>
                  <a:pt x="72" y="48"/>
                  <a:pt x="56" y="24"/>
                  <a:pt x="144" y="16"/>
                </a:cubicBezTo>
                <a:cubicBezTo>
                  <a:pt x="232" y="8"/>
                  <a:pt x="480" y="0"/>
                  <a:pt x="576" y="16"/>
                </a:cubicBezTo>
                <a:cubicBezTo>
                  <a:pt x="672" y="32"/>
                  <a:pt x="696" y="80"/>
                  <a:pt x="720" y="112"/>
                </a:cubicBezTo>
                <a:cubicBezTo>
                  <a:pt x="744" y="144"/>
                  <a:pt x="732" y="176"/>
                  <a:pt x="720" y="208"/>
                </a:cubicBezTo>
              </a:path>
            </a:pathLst>
          </a:custGeom>
          <a:noFill/>
          <a:ln w="2540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H="1">
            <a:off x="6858000" y="1143000"/>
            <a:ext cx="1214438" cy="2928938"/>
          </a:xfrm>
          <a:prstGeom prst="line">
            <a:avLst/>
          </a:prstGeom>
          <a:noFill/>
          <a:ln w="25400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H="1">
            <a:off x="6072188" y="928688"/>
            <a:ext cx="2071687" cy="5143500"/>
          </a:xfrm>
          <a:prstGeom prst="line">
            <a:avLst/>
          </a:prstGeom>
          <a:noFill/>
          <a:ln w="254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Freeform 64"/>
          <p:cNvSpPr>
            <a:spLocks/>
          </p:cNvSpPr>
          <p:nvPr/>
        </p:nvSpPr>
        <p:spPr bwMode="auto">
          <a:xfrm rot="10800000">
            <a:off x="3929063" y="5786438"/>
            <a:ext cx="2143125" cy="677862"/>
          </a:xfrm>
          <a:custGeom>
            <a:avLst/>
            <a:gdLst>
              <a:gd name="T0" fmla="*/ 0 w 744"/>
              <a:gd name="T1" fmla="*/ 1188236743 h 208"/>
              <a:gd name="T2" fmla="*/ 398284276 w 744"/>
              <a:gd name="T3" fmla="*/ 678992861 h 208"/>
              <a:gd name="T4" fmla="*/ 1194852647 w 744"/>
              <a:gd name="T5" fmla="*/ 169749030 h 208"/>
              <a:gd name="T6" fmla="*/ 2147483647 w 744"/>
              <a:gd name="T7" fmla="*/ 169749030 h 208"/>
              <a:gd name="T8" fmla="*/ 2147483647 w 744"/>
              <a:gd name="T9" fmla="*/ 1188236743 h 208"/>
              <a:gd name="T10" fmla="*/ 2147483647 w 744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4"/>
              <a:gd name="T19" fmla="*/ 0 h 208"/>
              <a:gd name="T20" fmla="*/ 744 w 744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44" h="208">
                <a:moveTo>
                  <a:pt x="0" y="112"/>
                </a:moveTo>
                <a:cubicBezTo>
                  <a:pt x="12" y="96"/>
                  <a:pt x="24" y="80"/>
                  <a:pt x="48" y="64"/>
                </a:cubicBezTo>
                <a:cubicBezTo>
                  <a:pt x="72" y="48"/>
                  <a:pt x="56" y="24"/>
                  <a:pt x="144" y="16"/>
                </a:cubicBezTo>
                <a:cubicBezTo>
                  <a:pt x="232" y="8"/>
                  <a:pt x="480" y="0"/>
                  <a:pt x="576" y="16"/>
                </a:cubicBezTo>
                <a:cubicBezTo>
                  <a:pt x="672" y="32"/>
                  <a:pt x="696" y="80"/>
                  <a:pt x="720" y="112"/>
                </a:cubicBezTo>
                <a:cubicBezTo>
                  <a:pt x="744" y="144"/>
                  <a:pt x="732" y="176"/>
                  <a:pt x="720" y="208"/>
                </a:cubicBezTo>
              </a:path>
            </a:pathLst>
          </a:custGeom>
          <a:noFill/>
          <a:ln w="254000">
            <a:solidFill>
              <a:srgbClr val="99FF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88" y="357188"/>
            <a:ext cx="6643687" cy="61436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91" name="Line 5"/>
          <p:cNvSpPr>
            <a:spLocks noChangeShapeType="1"/>
          </p:cNvSpPr>
          <p:nvPr/>
        </p:nvSpPr>
        <p:spPr bwMode="auto">
          <a:xfrm>
            <a:off x="1500188" y="3357563"/>
            <a:ext cx="664368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4857750" y="357188"/>
            <a:ext cx="0" cy="60721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Freeform 64"/>
          <p:cNvSpPr>
            <a:spLocks/>
          </p:cNvSpPr>
          <p:nvPr/>
        </p:nvSpPr>
        <p:spPr bwMode="auto">
          <a:xfrm rot="10800000">
            <a:off x="3643313" y="5802313"/>
            <a:ext cx="2457450" cy="676275"/>
          </a:xfrm>
          <a:custGeom>
            <a:avLst/>
            <a:gdLst>
              <a:gd name="T0" fmla="*/ 0 w 744"/>
              <a:gd name="T1" fmla="*/ 1185454861 h 208"/>
              <a:gd name="T2" fmla="*/ 523644975 w 744"/>
              <a:gd name="T3" fmla="*/ 677403213 h 208"/>
              <a:gd name="T4" fmla="*/ 1570934719 w 744"/>
              <a:gd name="T5" fmla="*/ 169351616 h 208"/>
              <a:gd name="T6" fmla="*/ 2147483647 w 744"/>
              <a:gd name="T7" fmla="*/ 169351616 h 208"/>
              <a:gd name="T8" fmla="*/ 2147483647 w 744"/>
              <a:gd name="T9" fmla="*/ 1185454861 h 208"/>
              <a:gd name="T10" fmla="*/ 2147483647 w 744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4"/>
              <a:gd name="T19" fmla="*/ 0 h 208"/>
              <a:gd name="T20" fmla="*/ 744 w 744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44" h="208">
                <a:moveTo>
                  <a:pt x="0" y="112"/>
                </a:moveTo>
                <a:cubicBezTo>
                  <a:pt x="12" y="96"/>
                  <a:pt x="24" y="80"/>
                  <a:pt x="48" y="64"/>
                </a:cubicBezTo>
                <a:cubicBezTo>
                  <a:pt x="72" y="48"/>
                  <a:pt x="56" y="24"/>
                  <a:pt x="144" y="16"/>
                </a:cubicBezTo>
                <a:cubicBezTo>
                  <a:pt x="232" y="8"/>
                  <a:pt x="480" y="0"/>
                  <a:pt x="576" y="16"/>
                </a:cubicBezTo>
                <a:cubicBezTo>
                  <a:pt x="672" y="32"/>
                  <a:pt x="696" y="80"/>
                  <a:pt x="720" y="112"/>
                </a:cubicBezTo>
                <a:cubicBezTo>
                  <a:pt x="744" y="144"/>
                  <a:pt x="732" y="176"/>
                  <a:pt x="720" y="208"/>
                </a:cubicBezTo>
              </a:path>
            </a:pathLst>
          </a:custGeom>
          <a:noFill/>
          <a:ln w="254000">
            <a:solidFill>
              <a:srgbClr val="99FF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Freeform 64"/>
          <p:cNvSpPr>
            <a:spLocks/>
          </p:cNvSpPr>
          <p:nvPr/>
        </p:nvSpPr>
        <p:spPr bwMode="auto">
          <a:xfrm>
            <a:off x="5572125" y="428625"/>
            <a:ext cx="2457450" cy="677863"/>
          </a:xfrm>
          <a:custGeom>
            <a:avLst/>
            <a:gdLst>
              <a:gd name="T0" fmla="*/ 0 w 744"/>
              <a:gd name="T1" fmla="*/ 1188238495 h 208"/>
              <a:gd name="T2" fmla="*/ 523644975 w 744"/>
              <a:gd name="T3" fmla="*/ 678993862 h 208"/>
              <a:gd name="T4" fmla="*/ 1570934719 w 744"/>
              <a:gd name="T5" fmla="*/ 169749280 h 208"/>
              <a:gd name="T6" fmla="*/ 2147483647 w 744"/>
              <a:gd name="T7" fmla="*/ 169749280 h 208"/>
              <a:gd name="T8" fmla="*/ 2147483647 w 744"/>
              <a:gd name="T9" fmla="*/ 1188238495 h 208"/>
              <a:gd name="T10" fmla="*/ 2147483647 w 744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4"/>
              <a:gd name="T19" fmla="*/ 0 h 208"/>
              <a:gd name="T20" fmla="*/ 744 w 744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44" h="208">
                <a:moveTo>
                  <a:pt x="0" y="112"/>
                </a:moveTo>
                <a:cubicBezTo>
                  <a:pt x="12" y="96"/>
                  <a:pt x="24" y="80"/>
                  <a:pt x="48" y="64"/>
                </a:cubicBezTo>
                <a:cubicBezTo>
                  <a:pt x="72" y="48"/>
                  <a:pt x="56" y="24"/>
                  <a:pt x="144" y="16"/>
                </a:cubicBezTo>
                <a:cubicBezTo>
                  <a:pt x="232" y="8"/>
                  <a:pt x="480" y="0"/>
                  <a:pt x="576" y="16"/>
                </a:cubicBezTo>
                <a:cubicBezTo>
                  <a:pt x="672" y="32"/>
                  <a:pt x="696" y="80"/>
                  <a:pt x="720" y="112"/>
                </a:cubicBezTo>
                <a:cubicBezTo>
                  <a:pt x="744" y="144"/>
                  <a:pt x="732" y="176"/>
                  <a:pt x="720" y="208"/>
                </a:cubicBezTo>
              </a:path>
            </a:pathLst>
          </a:custGeom>
          <a:noFill/>
          <a:ln w="2540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 flipH="1">
            <a:off x="3643313" y="785813"/>
            <a:ext cx="1928812" cy="5214937"/>
          </a:xfrm>
          <a:prstGeom prst="line">
            <a:avLst/>
          </a:prstGeom>
          <a:noFill/>
          <a:ln w="254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25" y="857250"/>
            <a:ext cx="457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ine 18"/>
          <p:cNvSpPr>
            <a:spLocks noChangeShapeType="1"/>
          </p:cNvSpPr>
          <p:nvPr/>
        </p:nvSpPr>
        <p:spPr bwMode="auto">
          <a:xfrm flipH="1">
            <a:off x="6072188" y="1143000"/>
            <a:ext cx="2000250" cy="5000625"/>
          </a:xfrm>
          <a:prstGeom prst="line">
            <a:avLst/>
          </a:prstGeom>
          <a:noFill/>
          <a:ln w="254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1285875"/>
            <a:ext cx="8501063" cy="5072063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tx1"/>
                </a:solidFill>
                <a:latin typeface="Bookman Old Style" pitchFamily="18" charset="0"/>
              </a:rPr>
              <a:t>Презентацию подготовила учитель начальных классов высшей квалификационной категории </a:t>
            </a:r>
          </a:p>
          <a:p>
            <a:pPr eaLnBrk="1" hangingPunct="1"/>
            <a:r>
              <a:rPr lang="ru-RU" sz="4000" smtClean="0">
                <a:solidFill>
                  <a:schemeClr val="tx1"/>
                </a:solidFill>
                <a:latin typeface="Bookman Old Style" pitchFamily="18" charset="0"/>
              </a:rPr>
              <a:t>МОУ Новорогачинской СОШ</a:t>
            </a:r>
          </a:p>
          <a:p>
            <a:pPr eaLnBrk="1" hangingPunct="1"/>
            <a:r>
              <a:rPr lang="ru-RU" sz="4000" smtClean="0">
                <a:solidFill>
                  <a:schemeClr val="tx1"/>
                </a:solidFill>
                <a:latin typeface="Bookman Old Style" pitchFamily="18" charset="0"/>
              </a:rPr>
              <a:t>Терещук Людмила Юрьевна</a:t>
            </a:r>
          </a:p>
          <a:p>
            <a:pPr eaLnBrk="1" hangingPunct="1"/>
            <a:r>
              <a:rPr lang="ru-RU" sz="4000" smtClean="0">
                <a:solidFill>
                  <a:schemeClr val="tx1"/>
                </a:solidFill>
                <a:latin typeface="Bookman Old Style" pitchFamily="18" charset="0"/>
              </a:rPr>
              <a:t>2011 год.</a:t>
            </a:r>
          </a:p>
          <a:p>
            <a:pPr eaLnBrk="1" hangingPunct="1"/>
            <a:endParaRPr lang="ru-RU" sz="4000" smtClean="0">
              <a:solidFill>
                <a:srgbClr val="FF0000"/>
              </a:solidFill>
              <a:latin typeface="Bookman Old Style" pitchFamily="18" charset="0"/>
            </a:endParaRPr>
          </a:p>
          <a:p>
            <a:pPr eaLnBrk="1" hangingPunct="1"/>
            <a:endParaRPr lang="ru-RU" sz="400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88" y="357188"/>
            <a:ext cx="6643687" cy="61436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5" name="Line 5"/>
          <p:cNvSpPr>
            <a:spLocks noChangeShapeType="1"/>
          </p:cNvSpPr>
          <p:nvPr/>
        </p:nvSpPr>
        <p:spPr bwMode="auto">
          <a:xfrm>
            <a:off x="1500188" y="3500438"/>
            <a:ext cx="664368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4857750" y="357188"/>
            <a:ext cx="0" cy="60721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AutoShape 44"/>
          <p:cNvSpPr>
            <a:spLocks noChangeArrowheads="1"/>
          </p:cNvSpPr>
          <p:nvPr/>
        </p:nvSpPr>
        <p:spPr bwMode="auto">
          <a:xfrm>
            <a:off x="5429250" y="2357438"/>
            <a:ext cx="438150" cy="446087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" name="Line 42"/>
          <p:cNvSpPr>
            <a:spLocks noChangeShapeType="1"/>
          </p:cNvSpPr>
          <p:nvPr/>
        </p:nvSpPr>
        <p:spPr bwMode="auto">
          <a:xfrm flipH="1">
            <a:off x="5643563" y="357188"/>
            <a:ext cx="2495550" cy="2286000"/>
          </a:xfrm>
          <a:prstGeom prst="line">
            <a:avLst/>
          </a:prstGeom>
          <a:noFill/>
          <a:ln w="254000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25"/>
          <p:cNvSpPr>
            <a:spLocks noChangeShapeType="1"/>
          </p:cNvSpPr>
          <p:nvPr/>
        </p:nvSpPr>
        <p:spPr bwMode="auto">
          <a:xfrm flipH="1">
            <a:off x="4929188" y="428625"/>
            <a:ext cx="3143250" cy="6057900"/>
          </a:xfrm>
          <a:prstGeom prst="line">
            <a:avLst/>
          </a:prstGeom>
          <a:noFill/>
          <a:ln w="254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313" y="500063"/>
            <a:ext cx="6643687" cy="61436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99" name="Line 5"/>
          <p:cNvSpPr>
            <a:spLocks noChangeShapeType="1"/>
          </p:cNvSpPr>
          <p:nvPr/>
        </p:nvSpPr>
        <p:spPr bwMode="auto">
          <a:xfrm>
            <a:off x="1357313" y="3357563"/>
            <a:ext cx="664368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0" name="Line 5"/>
          <p:cNvSpPr>
            <a:spLocks noChangeShapeType="1"/>
          </p:cNvSpPr>
          <p:nvPr/>
        </p:nvSpPr>
        <p:spPr bwMode="auto">
          <a:xfrm>
            <a:off x="4857750" y="571500"/>
            <a:ext cx="0" cy="60721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143500" y="1571625"/>
            <a:ext cx="500063" cy="5000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4" name="Прямая соединительная линия 13"/>
          <p:cNvCxnSpPr>
            <a:stCxn id="20" idx="0"/>
          </p:cNvCxnSpPr>
          <p:nvPr/>
        </p:nvCxnSpPr>
        <p:spPr>
          <a:xfrm rot="5400000">
            <a:off x="5218113" y="1177925"/>
            <a:ext cx="819150" cy="539750"/>
          </a:xfrm>
          <a:prstGeom prst="line">
            <a:avLst/>
          </a:prstGeom>
          <a:ln w="228600">
            <a:solidFill>
              <a:srgbClr val="92D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Арка 19"/>
          <p:cNvSpPr/>
          <p:nvPr/>
        </p:nvSpPr>
        <p:spPr>
          <a:xfrm rot="2242922">
            <a:off x="5580063" y="400050"/>
            <a:ext cx="2406650" cy="2530475"/>
          </a:xfrm>
          <a:prstGeom prst="blockArc">
            <a:avLst>
              <a:gd name="adj1" fmla="val 10673560"/>
              <a:gd name="adj2" fmla="val 21376624"/>
              <a:gd name="adj3" fmla="val 9880"/>
            </a:avLst>
          </a:prstGeom>
          <a:solidFill>
            <a:srgbClr val="2116F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9" name="Арка 58"/>
          <p:cNvSpPr/>
          <p:nvPr/>
        </p:nvSpPr>
        <p:spPr>
          <a:xfrm rot="8107441">
            <a:off x="3744913" y="1570038"/>
            <a:ext cx="4773612" cy="2257425"/>
          </a:xfrm>
          <a:prstGeom prst="blockArc">
            <a:avLst>
              <a:gd name="adj1" fmla="val 12305397"/>
              <a:gd name="adj2" fmla="val 19722398"/>
              <a:gd name="adj3" fmla="val 1133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Арка 59"/>
          <p:cNvSpPr/>
          <p:nvPr/>
        </p:nvSpPr>
        <p:spPr>
          <a:xfrm rot="19109752">
            <a:off x="2232025" y="4619625"/>
            <a:ext cx="6388100" cy="2257425"/>
          </a:xfrm>
          <a:prstGeom prst="blockArc">
            <a:avLst>
              <a:gd name="adj1" fmla="val 11963515"/>
              <a:gd name="adj2" fmla="val 19722398"/>
              <a:gd name="adj3" fmla="val 1133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rot="5400000">
            <a:off x="3288506" y="6069807"/>
            <a:ext cx="587375" cy="449262"/>
          </a:xfrm>
          <a:prstGeom prst="line">
            <a:avLst/>
          </a:prstGeom>
          <a:ln w="228600">
            <a:solidFill>
              <a:srgbClr val="92D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Арка 63"/>
          <p:cNvSpPr/>
          <p:nvPr/>
        </p:nvSpPr>
        <p:spPr>
          <a:xfrm>
            <a:off x="3584575" y="5500688"/>
            <a:ext cx="2325688" cy="1560512"/>
          </a:xfrm>
          <a:prstGeom prst="blockArc">
            <a:avLst>
              <a:gd name="adj1" fmla="val 11698974"/>
              <a:gd name="adj2" fmla="val 21179402"/>
              <a:gd name="adj3" fmla="val 17730"/>
            </a:avLst>
          </a:prstGeom>
          <a:solidFill>
            <a:srgbClr val="2116F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Арка 64"/>
          <p:cNvSpPr/>
          <p:nvPr/>
        </p:nvSpPr>
        <p:spPr>
          <a:xfrm rot="10525632">
            <a:off x="5605463" y="5195888"/>
            <a:ext cx="2341562" cy="1428750"/>
          </a:xfrm>
          <a:prstGeom prst="blockArc">
            <a:avLst>
              <a:gd name="adj1" fmla="val 12278904"/>
              <a:gd name="adj2" fmla="val 21179402"/>
              <a:gd name="adj3" fmla="val 17730"/>
            </a:avLst>
          </a:prstGeom>
          <a:solidFill>
            <a:srgbClr val="2116F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813" y="428625"/>
            <a:ext cx="6429375" cy="61436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1928813" y="3429000"/>
            <a:ext cx="642937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5214938" y="428625"/>
            <a:ext cx="0" cy="60721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 rot="242714">
            <a:off x="6043692" y="499160"/>
            <a:ext cx="2156485" cy="2331315"/>
            <a:chOff x="3453" y="2197"/>
            <a:chExt cx="760" cy="89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3533" y="2197"/>
              <a:ext cx="680" cy="516"/>
            </a:xfrm>
            <a:prstGeom prst="ellipse">
              <a:avLst/>
            </a:prstGeom>
            <a:grpFill/>
            <a:ln w="2540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 rot="20950711">
              <a:off x="3453" y="2485"/>
              <a:ext cx="564" cy="60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23" name="Rectangle 13"/>
          <p:cNvSpPr>
            <a:spLocks noChangeArrowheads="1"/>
          </p:cNvSpPr>
          <p:nvPr/>
        </p:nvSpPr>
        <p:spPr bwMode="auto">
          <a:xfrm rot="1132488">
            <a:off x="7488238" y="1333500"/>
            <a:ext cx="728662" cy="9286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5" name="Line 18"/>
          <p:cNvSpPr>
            <a:spLocks noChangeShapeType="1"/>
          </p:cNvSpPr>
          <p:nvPr/>
        </p:nvSpPr>
        <p:spPr bwMode="auto">
          <a:xfrm flipH="1">
            <a:off x="6715125" y="3786188"/>
            <a:ext cx="785813" cy="2286000"/>
          </a:xfrm>
          <a:prstGeom prst="line">
            <a:avLst/>
          </a:prstGeom>
          <a:noFill/>
          <a:ln w="254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Freeform 35"/>
          <p:cNvSpPr>
            <a:spLocks/>
          </p:cNvSpPr>
          <p:nvPr/>
        </p:nvSpPr>
        <p:spPr bwMode="auto">
          <a:xfrm>
            <a:off x="4429125" y="5429250"/>
            <a:ext cx="2357438" cy="1000125"/>
          </a:xfrm>
          <a:custGeom>
            <a:avLst/>
            <a:gdLst>
              <a:gd name="T0" fmla="*/ 2147483647 w 864"/>
              <a:gd name="T1" fmla="*/ 1622915199 h 344"/>
              <a:gd name="T2" fmla="*/ 2147483647 w 864"/>
              <a:gd name="T3" fmla="*/ 2147483647 h 344"/>
              <a:gd name="T4" fmla="*/ 2147483647 w 864"/>
              <a:gd name="T5" fmla="*/ 2147483647 h 344"/>
              <a:gd name="T6" fmla="*/ 2147483647 w 864"/>
              <a:gd name="T7" fmla="*/ 2147483647 h 344"/>
              <a:gd name="T8" fmla="*/ 1072058611 w 864"/>
              <a:gd name="T9" fmla="*/ 2147483647 h 344"/>
              <a:gd name="T10" fmla="*/ 357353751 w 864"/>
              <a:gd name="T11" fmla="*/ 1217186945 h 344"/>
              <a:gd name="T12" fmla="*/ 0 w 864"/>
              <a:gd name="T13" fmla="*/ 0 h 3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64"/>
              <a:gd name="T22" fmla="*/ 0 h 344"/>
              <a:gd name="T23" fmla="*/ 864 w 864"/>
              <a:gd name="T24" fmla="*/ 344 h 3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64" h="344">
                <a:moveTo>
                  <a:pt x="864" y="192"/>
                </a:moveTo>
                <a:cubicBezTo>
                  <a:pt x="836" y="228"/>
                  <a:pt x="808" y="264"/>
                  <a:pt x="768" y="288"/>
                </a:cubicBezTo>
                <a:cubicBezTo>
                  <a:pt x="728" y="312"/>
                  <a:pt x="696" y="328"/>
                  <a:pt x="624" y="336"/>
                </a:cubicBezTo>
                <a:cubicBezTo>
                  <a:pt x="552" y="344"/>
                  <a:pt x="416" y="344"/>
                  <a:pt x="336" y="336"/>
                </a:cubicBezTo>
                <a:cubicBezTo>
                  <a:pt x="256" y="328"/>
                  <a:pt x="192" y="320"/>
                  <a:pt x="144" y="288"/>
                </a:cubicBezTo>
                <a:cubicBezTo>
                  <a:pt x="96" y="256"/>
                  <a:pt x="72" y="192"/>
                  <a:pt x="48" y="144"/>
                </a:cubicBezTo>
                <a:cubicBezTo>
                  <a:pt x="24" y="96"/>
                  <a:pt x="12" y="48"/>
                  <a:pt x="0" y="0"/>
                </a:cubicBezTo>
              </a:path>
            </a:pathLst>
          </a:custGeom>
          <a:noFill/>
          <a:ln w="254000">
            <a:solidFill>
              <a:srgbClr val="99FF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Freeform 35"/>
          <p:cNvSpPr>
            <a:spLocks/>
          </p:cNvSpPr>
          <p:nvPr/>
        </p:nvSpPr>
        <p:spPr bwMode="auto">
          <a:xfrm rot="644290" flipH="1">
            <a:off x="6194425" y="1231900"/>
            <a:ext cx="1857375" cy="1481138"/>
          </a:xfrm>
          <a:custGeom>
            <a:avLst/>
            <a:gdLst>
              <a:gd name="T0" fmla="*/ 2147483647 w 864"/>
              <a:gd name="T1" fmla="*/ 2147483647 h 344"/>
              <a:gd name="T2" fmla="*/ 2147483647 w 864"/>
              <a:gd name="T3" fmla="*/ 2147483647 h 344"/>
              <a:gd name="T4" fmla="*/ 2147483647 w 864"/>
              <a:gd name="T5" fmla="*/ 2147483647 h 344"/>
              <a:gd name="T6" fmla="*/ 1552795695 w 864"/>
              <a:gd name="T7" fmla="*/ 2147483647 h 344"/>
              <a:gd name="T8" fmla="*/ 665484215 w 864"/>
              <a:gd name="T9" fmla="*/ 2147483647 h 344"/>
              <a:gd name="T10" fmla="*/ 221827333 w 864"/>
              <a:gd name="T11" fmla="*/ 2147483647 h 344"/>
              <a:gd name="T12" fmla="*/ 0 w 864"/>
              <a:gd name="T13" fmla="*/ 0 h 3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64"/>
              <a:gd name="T22" fmla="*/ 0 h 344"/>
              <a:gd name="T23" fmla="*/ 864 w 864"/>
              <a:gd name="T24" fmla="*/ 344 h 3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64" h="344">
                <a:moveTo>
                  <a:pt x="864" y="192"/>
                </a:moveTo>
                <a:cubicBezTo>
                  <a:pt x="836" y="228"/>
                  <a:pt x="808" y="264"/>
                  <a:pt x="768" y="288"/>
                </a:cubicBezTo>
                <a:cubicBezTo>
                  <a:pt x="728" y="312"/>
                  <a:pt x="696" y="328"/>
                  <a:pt x="624" y="336"/>
                </a:cubicBezTo>
                <a:cubicBezTo>
                  <a:pt x="552" y="344"/>
                  <a:pt x="416" y="344"/>
                  <a:pt x="336" y="336"/>
                </a:cubicBezTo>
                <a:cubicBezTo>
                  <a:pt x="256" y="328"/>
                  <a:pt x="192" y="320"/>
                  <a:pt x="144" y="288"/>
                </a:cubicBezTo>
                <a:cubicBezTo>
                  <a:pt x="96" y="256"/>
                  <a:pt x="72" y="192"/>
                  <a:pt x="48" y="144"/>
                </a:cubicBezTo>
                <a:cubicBezTo>
                  <a:pt x="24" y="96"/>
                  <a:pt x="12" y="48"/>
                  <a:pt x="0" y="0"/>
                </a:cubicBezTo>
              </a:path>
            </a:pathLst>
          </a:custGeom>
          <a:noFill/>
          <a:ln w="254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 rot="21193425">
            <a:off x="6070600" y="1004888"/>
            <a:ext cx="1331913" cy="1893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V="1">
            <a:off x="6000750" y="1000125"/>
            <a:ext cx="285750" cy="785813"/>
          </a:xfrm>
          <a:prstGeom prst="line">
            <a:avLst/>
          </a:prstGeom>
          <a:noFill/>
          <a:ln w="25400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1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38" y="1714500"/>
            <a:ext cx="457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Line 42"/>
          <p:cNvSpPr>
            <a:spLocks noChangeShapeType="1"/>
          </p:cNvSpPr>
          <p:nvPr/>
        </p:nvSpPr>
        <p:spPr bwMode="auto">
          <a:xfrm flipH="1">
            <a:off x="5357813" y="2643188"/>
            <a:ext cx="2286000" cy="714375"/>
          </a:xfrm>
          <a:prstGeom prst="line">
            <a:avLst/>
          </a:prstGeom>
          <a:noFill/>
          <a:ln w="254000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" name="Freeform 64"/>
          <p:cNvSpPr>
            <a:spLocks/>
          </p:cNvSpPr>
          <p:nvPr/>
        </p:nvSpPr>
        <p:spPr bwMode="auto">
          <a:xfrm>
            <a:off x="5286375" y="3143250"/>
            <a:ext cx="2286000" cy="677863"/>
          </a:xfrm>
          <a:custGeom>
            <a:avLst/>
            <a:gdLst>
              <a:gd name="T0" fmla="*/ 0 w 744"/>
              <a:gd name="T1" fmla="*/ 1188238495 h 208"/>
              <a:gd name="T2" fmla="*/ 453159600 w 744"/>
              <a:gd name="T3" fmla="*/ 678993862 h 208"/>
              <a:gd name="T4" fmla="*/ 1359478607 w 744"/>
              <a:gd name="T5" fmla="*/ 169749280 h 208"/>
              <a:gd name="T6" fmla="*/ 2147483647 w 744"/>
              <a:gd name="T7" fmla="*/ 169749280 h 208"/>
              <a:gd name="T8" fmla="*/ 2147483647 w 744"/>
              <a:gd name="T9" fmla="*/ 1188238495 h 208"/>
              <a:gd name="T10" fmla="*/ 2147483647 w 744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4"/>
              <a:gd name="T19" fmla="*/ 0 h 208"/>
              <a:gd name="T20" fmla="*/ 744 w 744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44" h="208">
                <a:moveTo>
                  <a:pt x="0" y="112"/>
                </a:moveTo>
                <a:cubicBezTo>
                  <a:pt x="12" y="96"/>
                  <a:pt x="24" y="80"/>
                  <a:pt x="48" y="64"/>
                </a:cubicBezTo>
                <a:cubicBezTo>
                  <a:pt x="72" y="48"/>
                  <a:pt x="56" y="24"/>
                  <a:pt x="144" y="16"/>
                </a:cubicBezTo>
                <a:cubicBezTo>
                  <a:pt x="232" y="8"/>
                  <a:pt x="480" y="0"/>
                  <a:pt x="576" y="16"/>
                </a:cubicBezTo>
                <a:cubicBezTo>
                  <a:pt x="672" y="32"/>
                  <a:pt x="696" y="80"/>
                  <a:pt x="720" y="112"/>
                </a:cubicBezTo>
                <a:cubicBezTo>
                  <a:pt x="744" y="144"/>
                  <a:pt x="732" y="176"/>
                  <a:pt x="720" y="208"/>
                </a:cubicBezTo>
              </a:path>
            </a:pathLst>
          </a:custGeom>
          <a:noFill/>
          <a:ln w="2540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18" grpId="0" animBg="1"/>
      <p:bldP spid="7" grpId="0" animBg="1"/>
      <p:bldP spid="17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0" y="428625"/>
            <a:ext cx="6643688" cy="61436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1500188" y="3500438"/>
            <a:ext cx="664368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4857750" y="357188"/>
            <a:ext cx="0" cy="60721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AutoShape 44"/>
          <p:cNvSpPr>
            <a:spLocks noChangeArrowheads="1"/>
          </p:cNvSpPr>
          <p:nvPr/>
        </p:nvSpPr>
        <p:spPr bwMode="auto">
          <a:xfrm>
            <a:off x="5929313" y="214313"/>
            <a:ext cx="438150" cy="446087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" name="Line 25"/>
          <p:cNvSpPr>
            <a:spLocks noChangeShapeType="1"/>
          </p:cNvSpPr>
          <p:nvPr/>
        </p:nvSpPr>
        <p:spPr bwMode="auto">
          <a:xfrm flipH="1">
            <a:off x="4357688" y="428625"/>
            <a:ext cx="1785937" cy="4357688"/>
          </a:xfrm>
          <a:prstGeom prst="line">
            <a:avLst/>
          </a:prstGeom>
          <a:noFill/>
          <a:ln w="254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69"/>
          <p:cNvSpPr>
            <a:spLocks noChangeShapeType="1"/>
          </p:cNvSpPr>
          <p:nvPr/>
        </p:nvSpPr>
        <p:spPr bwMode="auto">
          <a:xfrm>
            <a:off x="4286250" y="4714875"/>
            <a:ext cx="2857500" cy="0"/>
          </a:xfrm>
          <a:prstGeom prst="line">
            <a:avLst/>
          </a:prstGeom>
          <a:noFill/>
          <a:ln w="254000">
            <a:solidFill>
              <a:srgbClr val="7030A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AutoShape 44"/>
          <p:cNvSpPr>
            <a:spLocks noChangeArrowheads="1"/>
          </p:cNvSpPr>
          <p:nvPr/>
        </p:nvSpPr>
        <p:spPr bwMode="auto">
          <a:xfrm>
            <a:off x="7858125" y="1785938"/>
            <a:ext cx="438150" cy="446087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3" name="Line 25"/>
          <p:cNvSpPr>
            <a:spLocks noChangeShapeType="1"/>
          </p:cNvSpPr>
          <p:nvPr/>
        </p:nvSpPr>
        <p:spPr bwMode="auto">
          <a:xfrm flipH="1">
            <a:off x="6429375" y="2071688"/>
            <a:ext cx="1571625" cy="4500562"/>
          </a:xfrm>
          <a:prstGeom prst="line">
            <a:avLst/>
          </a:prstGeom>
          <a:noFill/>
          <a:ln w="254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00188" y="357188"/>
            <a:ext cx="6572250" cy="61436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71" name="Line 5"/>
          <p:cNvSpPr>
            <a:spLocks noChangeShapeType="1"/>
          </p:cNvSpPr>
          <p:nvPr/>
        </p:nvSpPr>
        <p:spPr bwMode="auto">
          <a:xfrm>
            <a:off x="1500188" y="3429000"/>
            <a:ext cx="664368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>
            <a:off x="4857750" y="357188"/>
            <a:ext cx="0" cy="60721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38" y="214313"/>
            <a:ext cx="457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18"/>
          <p:cNvSpPr>
            <a:spLocks noChangeShapeType="1"/>
          </p:cNvSpPr>
          <p:nvPr/>
        </p:nvSpPr>
        <p:spPr bwMode="auto">
          <a:xfrm flipH="1">
            <a:off x="4714875" y="357188"/>
            <a:ext cx="1428750" cy="3500437"/>
          </a:xfrm>
          <a:prstGeom prst="line">
            <a:avLst/>
          </a:prstGeom>
          <a:noFill/>
          <a:ln w="254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27"/>
          <p:cNvSpPr>
            <a:spLocks noChangeShapeType="1"/>
          </p:cNvSpPr>
          <p:nvPr/>
        </p:nvSpPr>
        <p:spPr bwMode="auto">
          <a:xfrm flipV="1">
            <a:off x="4714875" y="3429000"/>
            <a:ext cx="214313" cy="471488"/>
          </a:xfrm>
          <a:prstGeom prst="line">
            <a:avLst/>
          </a:prstGeom>
          <a:noFill/>
          <a:ln w="25400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Freeform 64"/>
          <p:cNvSpPr>
            <a:spLocks/>
          </p:cNvSpPr>
          <p:nvPr/>
        </p:nvSpPr>
        <p:spPr bwMode="auto">
          <a:xfrm>
            <a:off x="4929188" y="3071813"/>
            <a:ext cx="2100262" cy="677862"/>
          </a:xfrm>
          <a:custGeom>
            <a:avLst/>
            <a:gdLst>
              <a:gd name="T0" fmla="*/ 0 w 744"/>
              <a:gd name="T1" fmla="*/ 1188236743 h 208"/>
              <a:gd name="T2" fmla="*/ 382479215 w 744"/>
              <a:gd name="T3" fmla="*/ 678992861 h 208"/>
              <a:gd name="T4" fmla="*/ 1147440293 w 744"/>
              <a:gd name="T5" fmla="*/ 169749030 h 208"/>
              <a:gd name="T6" fmla="*/ 2147483647 w 744"/>
              <a:gd name="T7" fmla="*/ 169749030 h 208"/>
              <a:gd name="T8" fmla="*/ 2147483647 w 744"/>
              <a:gd name="T9" fmla="*/ 1188236743 h 208"/>
              <a:gd name="T10" fmla="*/ 2147483647 w 744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4"/>
              <a:gd name="T19" fmla="*/ 0 h 208"/>
              <a:gd name="T20" fmla="*/ 744 w 744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44" h="208">
                <a:moveTo>
                  <a:pt x="0" y="112"/>
                </a:moveTo>
                <a:cubicBezTo>
                  <a:pt x="12" y="96"/>
                  <a:pt x="24" y="80"/>
                  <a:pt x="48" y="64"/>
                </a:cubicBezTo>
                <a:cubicBezTo>
                  <a:pt x="72" y="48"/>
                  <a:pt x="56" y="24"/>
                  <a:pt x="144" y="16"/>
                </a:cubicBezTo>
                <a:cubicBezTo>
                  <a:pt x="232" y="8"/>
                  <a:pt x="480" y="0"/>
                  <a:pt x="576" y="16"/>
                </a:cubicBezTo>
                <a:cubicBezTo>
                  <a:pt x="672" y="32"/>
                  <a:pt x="696" y="80"/>
                  <a:pt x="720" y="112"/>
                </a:cubicBezTo>
                <a:cubicBezTo>
                  <a:pt x="744" y="144"/>
                  <a:pt x="732" y="176"/>
                  <a:pt x="720" y="208"/>
                </a:cubicBezTo>
              </a:path>
            </a:pathLst>
          </a:custGeom>
          <a:noFill/>
          <a:ln w="2540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H="1">
            <a:off x="6286500" y="3643313"/>
            <a:ext cx="714375" cy="2286000"/>
          </a:xfrm>
          <a:prstGeom prst="line">
            <a:avLst/>
          </a:prstGeom>
          <a:noFill/>
          <a:ln w="254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Freeform 35"/>
          <p:cNvSpPr>
            <a:spLocks/>
          </p:cNvSpPr>
          <p:nvPr/>
        </p:nvSpPr>
        <p:spPr bwMode="auto">
          <a:xfrm>
            <a:off x="4000500" y="5357813"/>
            <a:ext cx="2286000" cy="1000125"/>
          </a:xfrm>
          <a:custGeom>
            <a:avLst/>
            <a:gdLst>
              <a:gd name="T0" fmla="*/ 2147483647 w 864"/>
              <a:gd name="T1" fmla="*/ 1622915199 h 344"/>
              <a:gd name="T2" fmla="*/ 2147483647 w 864"/>
              <a:gd name="T3" fmla="*/ 2147483647 h 344"/>
              <a:gd name="T4" fmla="*/ 2147483647 w 864"/>
              <a:gd name="T5" fmla="*/ 2147483647 h 344"/>
              <a:gd name="T6" fmla="*/ 2147483647 w 864"/>
              <a:gd name="T7" fmla="*/ 2147483647 h 344"/>
              <a:gd name="T8" fmla="*/ 1008070483 w 864"/>
              <a:gd name="T9" fmla="*/ 2147483647 h 344"/>
              <a:gd name="T10" fmla="*/ 336023467 w 864"/>
              <a:gd name="T11" fmla="*/ 1217186945 h 344"/>
              <a:gd name="T12" fmla="*/ 0 w 864"/>
              <a:gd name="T13" fmla="*/ 0 h 3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64"/>
              <a:gd name="T22" fmla="*/ 0 h 344"/>
              <a:gd name="T23" fmla="*/ 864 w 864"/>
              <a:gd name="T24" fmla="*/ 344 h 3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64" h="344">
                <a:moveTo>
                  <a:pt x="864" y="192"/>
                </a:moveTo>
                <a:cubicBezTo>
                  <a:pt x="836" y="228"/>
                  <a:pt x="808" y="264"/>
                  <a:pt x="768" y="288"/>
                </a:cubicBezTo>
                <a:cubicBezTo>
                  <a:pt x="728" y="312"/>
                  <a:pt x="696" y="328"/>
                  <a:pt x="624" y="336"/>
                </a:cubicBezTo>
                <a:cubicBezTo>
                  <a:pt x="552" y="344"/>
                  <a:pt x="416" y="344"/>
                  <a:pt x="336" y="336"/>
                </a:cubicBezTo>
                <a:cubicBezTo>
                  <a:pt x="256" y="328"/>
                  <a:pt x="192" y="320"/>
                  <a:pt x="144" y="288"/>
                </a:cubicBezTo>
                <a:cubicBezTo>
                  <a:pt x="96" y="256"/>
                  <a:pt x="72" y="192"/>
                  <a:pt x="48" y="144"/>
                </a:cubicBezTo>
                <a:cubicBezTo>
                  <a:pt x="24" y="96"/>
                  <a:pt x="12" y="48"/>
                  <a:pt x="0" y="0"/>
                </a:cubicBezTo>
              </a:path>
            </a:pathLst>
          </a:custGeom>
          <a:noFill/>
          <a:ln w="254000">
            <a:solidFill>
              <a:srgbClr val="66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 flipV="1">
            <a:off x="6000750" y="500063"/>
            <a:ext cx="2071688" cy="0"/>
          </a:xfrm>
          <a:prstGeom prst="line">
            <a:avLst/>
          </a:prstGeom>
          <a:noFill/>
          <a:ln w="254000">
            <a:solidFill>
              <a:srgbClr val="7030A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7" grpId="0" animBg="1"/>
      <p:bldP spid="18" grpId="0" animBg="1"/>
      <p:bldP spid="19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88" y="357188"/>
            <a:ext cx="6643687" cy="61436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5" name="Line 5"/>
          <p:cNvSpPr>
            <a:spLocks noChangeShapeType="1"/>
          </p:cNvSpPr>
          <p:nvPr/>
        </p:nvSpPr>
        <p:spPr bwMode="auto">
          <a:xfrm>
            <a:off x="1500188" y="3357563"/>
            <a:ext cx="664368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4857750" y="357188"/>
            <a:ext cx="0" cy="60721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25" y="1571625"/>
            <a:ext cx="457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8"/>
          <p:cNvSpPr>
            <a:spLocks noChangeShapeType="1"/>
          </p:cNvSpPr>
          <p:nvPr/>
        </p:nvSpPr>
        <p:spPr bwMode="auto">
          <a:xfrm flipH="1">
            <a:off x="3929063" y="785813"/>
            <a:ext cx="2071687" cy="5072062"/>
          </a:xfrm>
          <a:prstGeom prst="line">
            <a:avLst/>
          </a:prstGeom>
          <a:noFill/>
          <a:ln w="254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 flipH="1">
            <a:off x="6143625" y="3357563"/>
            <a:ext cx="1285875" cy="2928937"/>
          </a:xfrm>
          <a:prstGeom prst="line">
            <a:avLst/>
          </a:prstGeom>
          <a:noFill/>
          <a:ln w="254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Freeform 64"/>
          <p:cNvSpPr>
            <a:spLocks/>
          </p:cNvSpPr>
          <p:nvPr/>
        </p:nvSpPr>
        <p:spPr bwMode="auto">
          <a:xfrm>
            <a:off x="6000750" y="428625"/>
            <a:ext cx="2100263" cy="677863"/>
          </a:xfrm>
          <a:custGeom>
            <a:avLst/>
            <a:gdLst>
              <a:gd name="T0" fmla="*/ 0 w 744"/>
              <a:gd name="T1" fmla="*/ 1188238495 h 208"/>
              <a:gd name="T2" fmla="*/ 382479398 w 744"/>
              <a:gd name="T3" fmla="*/ 678993862 h 208"/>
              <a:gd name="T4" fmla="*/ 1147440839 w 744"/>
              <a:gd name="T5" fmla="*/ 169749280 h 208"/>
              <a:gd name="T6" fmla="*/ 2147483647 w 744"/>
              <a:gd name="T7" fmla="*/ 169749280 h 208"/>
              <a:gd name="T8" fmla="*/ 2147483647 w 744"/>
              <a:gd name="T9" fmla="*/ 1188238495 h 208"/>
              <a:gd name="T10" fmla="*/ 2147483647 w 744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4"/>
              <a:gd name="T19" fmla="*/ 0 h 208"/>
              <a:gd name="T20" fmla="*/ 744 w 744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44" h="208">
                <a:moveTo>
                  <a:pt x="0" y="112"/>
                </a:moveTo>
                <a:cubicBezTo>
                  <a:pt x="12" y="96"/>
                  <a:pt x="24" y="80"/>
                  <a:pt x="48" y="64"/>
                </a:cubicBezTo>
                <a:cubicBezTo>
                  <a:pt x="72" y="48"/>
                  <a:pt x="56" y="24"/>
                  <a:pt x="144" y="16"/>
                </a:cubicBezTo>
                <a:cubicBezTo>
                  <a:pt x="232" y="8"/>
                  <a:pt x="480" y="0"/>
                  <a:pt x="576" y="16"/>
                </a:cubicBezTo>
                <a:cubicBezTo>
                  <a:pt x="672" y="32"/>
                  <a:pt x="696" y="80"/>
                  <a:pt x="720" y="112"/>
                </a:cubicBezTo>
                <a:cubicBezTo>
                  <a:pt x="744" y="144"/>
                  <a:pt x="732" y="176"/>
                  <a:pt x="720" y="208"/>
                </a:cubicBezTo>
              </a:path>
            </a:pathLst>
          </a:custGeom>
          <a:noFill/>
          <a:ln w="2540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 flipH="1">
            <a:off x="8072438" y="928688"/>
            <a:ext cx="0" cy="785812"/>
          </a:xfrm>
          <a:prstGeom prst="line">
            <a:avLst/>
          </a:prstGeom>
          <a:noFill/>
          <a:ln w="25400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Freeform 64"/>
          <p:cNvSpPr>
            <a:spLocks/>
          </p:cNvSpPr>
          <p:nvPr/>
        </p:nvSpPr>
        <p:spPr bwMode="auto">
          <a:xfrm>
            <a:off x="5143500" y="2714625"/>
            <a:ext cx="2314575" cy="677863"/>
          </a:xfrm>
          <a:custGeom>
            <a:avLst/>
            <a:gdLst>
              <a:gd name="T0" fmla="*/ 0 w 744"/>
              <a:gd name="T1" fmla="*/ 1188238495 h 208"/>
              <a:gd name="T2" fmla="*/ 464523423 w 744"/>
              <a:gd name="T3" fmla="*/ 678993862 h 208"/>
              <a:gd name="T4" fmla="*/ 1393573185 w 744"/>
              <a:gd name="T5" fmla="*/ 169749280 h 208"/>
              <a:gd name="T6" fmla="*/ 2147483647 w 744"/>
              <a:gd name="T7" fmla="*/ 169749280 h 208"/>
              <a:gd name="T8" fmla="*/ 2147483647 w 744"/>
              <a:gd name="T9" fmla="*/ 1188238495 h 208"/>
              <a:gd name="T10" fmla="*/ 2147483647 w 744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4"/>
              <a:gd name="T19" fmla="*/ 0 h 208"/>
              <a:gd name="T20" fmla="*/ 744 w 744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44" h="208">
                <a:moveTo>
                  <a:pt x="0" y="112"/>
                </a:moveTo>
                <a:cubicBezTo>
                  <a:pt x="12" y="96"/>
                  <a:pt x="24" y="80"/>
                  <a:pt x="48" y="64"/>
                </a:cubicBezTo>
                <a:cubicBezTo>
                  <a:pt x="72" y="48"/>
                  <a:pt x="56" y="24"/>
                  <a:pt x="144" y="16"/>
                </a:cubicBezTo>
                <a:cubicBezTo>
                  <a:pt x="232" y="8"/>
                  <a:pt x="480" y="0"/>
                  <a:pt x="576" y="16"/>
                </a:cubicBezTo>
                <a:cubicBezTo>
                  <a:pt x="672" y="32"/>
                  <a:pt x="696" y="80"/>
                  <a:pt x="720" y="112"/>
                </a:cubicBezTo>
                <a:cubicBezTo>
                  <a:pt x="744" y="144"/>
                  <a:pt x="732" y="176"/>
                  <a:pt x="720" y="208"/>
                </a:cubicBezTo>
              </a:path>
            </a:pathLst>
          </a:custGeom>
          <a:noFill/>
          <a:ln w="2540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Freeform 64"/>
          <p:cNvSpPr>
            <a:spLocks/>
          </p:cNvSpPr>
          <p:nvPr/>
        </p:nvSpPr>
        <p:spPr bwMode="auto">
          <a:xfrm rot="10800000">
            <a:off x="3929063" y="5786438"/>
            <a:ext cx="2357437" cy="677862"/>
          </a:xfrm>
          <a:custGeom>
            <a:avLst/>
            <a:gdLst>
              <a:gd name="T0" fmla="*/ 0 w 744"/>
              <a:gd name="T1" fmla="*/ 1188236743 h 208"/>
              <a:gd name="T2" fmla="*/ 481924802 w 744"/>
              <a:gd name="T3" fmla="*/ 678992861 h 208"/>
              <a:gd name="T4" fmla="*/ 1445771040 w 744"/>
              <a:gd name="T5" fmla="*/ 169749030 h 208"/>
              <a:gd name="T6" fmla="*/ 2147483647 w 744"/>
              <a:gd name="T7" fmla="*/ 169749030 h 208"/>
              <a:gd name="T8" fmla="*/ 2147483647 w 744"/>
              <a:gd name="T9" fmla="*/ 1188236743 h 208"/>
              <a:gd name="T10" fmla="*/ 2147483647 w 744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4"/>
              <a:gd name="T19" fmla="*/ 0 h 208"/>
              <a:gd name="T20" fmla="*/ 744 w 744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44" h="208">
                <a:moveTo>
                  <a:pt x="0" y="112"/>
                </a:moveTo>
                <a:cubicBezTo>
                  <a:pt x="12" y="96"/>
                  <a:pt x="24" y="80"/>
                  <a:pt x="48" y="64"/>
                </a:cubicBezTo>
                <a:cubicBezTo>
                  <a:pt x="72" y="48"/>
                  <a:pt x="56" y="24"/>
                  <a:pt x="144" y="16"/>
                </a:cubicBezTo>
                <a:cubicBezTo>
                  <a:pt x="232" y="8"/>
                  <a:pt x="480" y="0"/>
                  <a:pt x="576" y="16"/>
                </a:cubicBezTo>
                <a:cubicBezTo>
                  <a:pt x="672" y="32"/>
                  <a:pt x="696" y="80"/>
                  <a:pt x="720" y="112"/>
                </a:cubicBezTo>
                <a:cubicBezTo>
                  <a:pt x="744" y="144"/>
                  <a:pt x="732" y="176"/>
                  <a:pt x="720" y="208"/>
                </a:cubicBezTo>
              </a:path>
            </a:pathLst>
          </a:custGeom>
          <a:noFill/>
          <a:ln w="254000">
            <a:solidFill>
              <a:srgbClr val="99FF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49"/>
          <p:cNvSpPr/>
          <p:nvPr/>
        </p:nvSpPr>
        <p:spPr>
          <a:xfrm>
            <a:off x="1500188" y="500063"/>
            <a:ext cx="6643687" cy="61436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19" name="Line 5"/>
          <p:cNvSpPr>
            <a:spLocks noChangeShapeType="1"/>
          </p:cNvSpPr>
          <p:nvPr/>
        </p:nvSpPr>
        <p:spPr bwMode="auto">
          <a:xfrm>
            <a:off x="1500188" y="3500438"/>
            <a:ext cx="664368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0" name="Line 5"/>
          <p:cNvSpPr>
            <a:spLocks noChangeShapeType="1"/>
          </p:cNvSpPr>
          <p:nvPr/>
        </p:nvSpPr>
        <p:spPr bwMode="auto">
          <a:xfrm>
            <a:off x="4857750" y="571500"/>
            <a:ext cx="0" cy="60721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857375"/>
            <a:ext cx="457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Line 27"/>
          <p:cNvSpPr>
            <a:spLocks noChangeShapeType="1"/>
          </p:cNvSpPr>
          <p:nvPr/>
        </p:nvSpPr>
        <p:spPr bwMode="auto">
          <a:xfrm flipV="1">
            <a:off x="4857750" y="500063"/>
            <a:ext cx="642938" cy="1614487"/>
          </a:xfrm>
          <a:prstGeom prst="line">
            <a:avLst/>
          </a:prstGeom>
          <a:noFill/>
          <a:ln w="26670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 rot="10800000">
            <a:off x="5072066" y="-142900"/>
            <a:ext cx="3214710" cy="990576"/>
            <a:chOff x="3470" y="2205"/>
            <a:chExt cx="862" cy="545"/>
          </a:xfrm>
          <a:noFill/>
        </p:grpSpPr>
        <p:sp>
          <p:nvSpPr>
            <p:cNvPr id="54" name="Oval 12"/>
            <p:cNvSpPr>
              <a:spLocks noChangeArrowheads="1"/>
            </p:cNvSpPr>
            <p:nvPr/>
          </p:nvSpPr>
          <p:spPr bwMode="auto">
            <a:xfrm>
              <a:off x="3560" y="2205"/>
              <a:ext cx="680" cy="499"/>
            </a:xfrm>
            <a:prstGeom prst="ellipse">
              <a:avLst/>
            </a:prstGeom>
            <a:grpFill/>
            <a:ln w="2540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5" name="Rectangle 13"/>
            <p:cNvSpPr>
              <a:spLocks noChangeArrowheads="1"/>
            </p:cNvSpPr>
            <p:nvPr/>
          </p:nvSpPr>
          <p:spPr bwMode="auto">
            <a:xfrm>
              <a:off x="3470" y="2387"/>
              <a:ext cx="862" cy="3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56" name="Line 14"/>
          <p:cNvSpPr>
            <a:spLocks noChangeShapeType="1"/>
          </p:cNvSpPr>
          <p:nvPr/>
        </p:nvSpPr>
        <p:spPr bwMode="auto">
          <a:xfrm flipH="1">
            <a:off x="5214938" y="500063"/>
            <a:ext cx="2886075" cy="6143625"/>
          </a:xfrm>
          <a:prstGeom prst="line">
            <a:avLst/>
          </a:prstGeom>
          <a:noFill/>
          <a:ln w="254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" name="Line 27"/>
          <p:cNvSpPr>
            <a:spLocks noChangeShapeType="1"/>
          </p:cNvSpPr>
          <p:nvPr/>
        </p:nvSpPr>
        <p:spPr bwMode="auto">
          <a:xfrm>
            <a:off x="5929313" y="3500438"/>
            <a:ext cx="1500187" cy="0"/>
          </a:xfrm>
          <a:prstGeom prst="line">
            <a:avLst/>
          </a:prstGeom>
          <a:noFill/>
          <a:ln w="266700">
            <a:solidFill>
              <a:srgbClr val="7030A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6" grpId="0" animBg="1"/>
      <p:bldP spid="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313" y="428625"/>
            <a:ext cx="6643687" cy="61436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43" name="Line 5"/>
          <p:cNvSpPr>
            <a:spLocks noChangeShapeType="1"/>
          </p:cNvSpPr>
          <p:nvPr/>
        </p:nvSpPr>
        <p:spPr bwMode="auto">
          <a:xfrm>
            <a:off x="1500188" y="3357563"/>
            <a:ext cx="664368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4" name="Line 5"/>
          <p:cNvSpPr>
            <a:spLocks noChangeShapeType="1"/>
          </p:cNvSpPr>
          <p:nvPr/>
        </p:nvSpPr>
        <p:spPr bwMode="auto">
          <a:xfrm>
            <a:off x="4857750" y="357188"/>
            <a:ext cx="0" cy="60721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214938" y="2428875"/>
            <a:ext cx="500062" cy="5000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 flipH="1">
            <a:off x="5214938" y="857250"/>
            <a:ext cx="285750" cy="714375"/>
          </a:xfrm>
          <a:prstGeom prst="line">
            <a:avLst/>
          </a:prstGeom>
          <a:noFill/>
          <a:ln w="304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 flipH="1">
            <a:off x="6858000" y="1428750"/>
            <a:ext cx="428625" cy="785813"/>
          </a:xfrm>
          <a:prstGeom prst="line">
            <a:avLst/>
          </a:prstGeom>
          <a:noFill/>
          <a:ln w="304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Арка 16"/>
          <p:cNvSpPr/>
          <p:nvPr/>
        </p:nvSpPr>
        <p:spPr>
          <a:xfrm rot="12949579">
            <a:off x="4970463" y="904875"/>
            <a:ext cx="2581275" cy="2195513"/>
          </a:xfrm>
          <a:prstGeom prst="blockArc">
            <a:avLst>
              <a:gd name="adj1" fmla="val 15621997"/>
              <a:gd name="adj2" fmla="val 20903275"/>
              <a:gd name="adj3" fmla="val 1394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Арка 18"/>
          <p:cNvSpPr/>
          <p:nvPr/>
        </p:nvSpPr>
        <p:spPr>
          <a:xfrm rot="9987675" flipH="1">
            <a:off x="4562475" y="571500"/>
            <a:ext cx="2711450" cy="2259013"/>
          </a:xfrm>
          <a:prstGeom prst="blockArc">
            <a:avLst>
              <a:gd name="adj1" fmla="val 14146368"/>
              <a:gd name="adj2" fmla="val 19469932"/>
              <a:gd name="adj3" fmla="val 12954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Арка 19"/>
          <p:cNvSpPr/>
          <p:nvPr/>
        </p:nvSpPr>
        <p:spPr>
          <a:xfrm rot="8670059" flipH="1">
            <a:off x="3059113" y="2914650"/>
            <a:ext cx="3743325" cy="2628900"/>
          </a:xfrm>
          <a:prstGeom prst="blockArc">
            <a:avLst>
              <a:gd name="adj1" fmla="val 18903513"/>
              <a:gd name="adj2" fmla="val 1611155"/>
              <a:gd name="adj3" fmla="val 10061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5643563" y="4286250"/>
            <a:ext cx="714375" cy="1857375"/>
          </a:xfrm>
          <a:prstGeom prst="line">
            <a:avLst/>
          </a:prstGeom>
          <a:noFill/>
          <a:ln w="254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Арка 24"/>
          <p:cNvSpPr/>
          <p:nvPr/>
        </p:nvSpPr>
        <p:spPr>
          <a:xfrm rot="14795382">
            <a:off x="3834607" y="2875756"/>
            <a:ext cx="3290888" cy="2841625"/>
          </a:xfrm>
          <a:prstGeom prst="blockArc">
            <a:avLst>
              <a:gd name="adj1" fmla="val 19763399"/>
              <a:gd name="adj2" fmla="val 1889502"/>
              <a:gd name="adj3" fmla="val 9845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H="1">
            <a:off x="3571875" y="3214688"/>
            <a:ext cx="857250" cy="2643187"/>
          </a:xfrm>
          <a:prstGeom prst="line">
            <a:avLst/>
          </a:prstGeom>
          <a:noFill/>
          <a:ln w="254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" name="Freeform 64"/>
          <p:cNvSpPr>
            <a:spLocks/>
          </p:cNvSpPr>
          <p:nvPr/>
        </p:nvSpPr>
        <p:spPr bwMode="auto">
          <a:xfrm rot="10800000">
            <a:off x="3571875" y="5751513"/>
            <a:ext cx="2100263" cy="677862"/>
          </a:xfrm>
          <a:custGeom>
            <a:avLst/>
            <a:gdLst>
              <a:gd name="T0" fmla="*/ 0 w 744"/>
              <a:gd name="T1" fmla="*/ 1188236743 h 208"/>
              <a:gd name="T2" fmla="*/ 382479398 w 744"/>
              <a:gd name="T3" fmla="*/ 678992861 h 208"/>
              <a:gd name="T4" fmla="*/ 1147440839 w 744"/>
              <a:gd name="T5" fmla="*/ 169749030 h 208"/>
              <a:gd name="T6" fmla="*/ 2147483647 w 744"/>
              <a:gd name="T7" fmla="*/ 169749030 h 208"/>
              <a:gd name="T8" fmla="*/ 2147483647 w 744"/>
              <a:gd name="T9" fmla="*/ 1188236743 h 208"/>
              <a:gd name="T10" fmla="*/ 2147483647 w 744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4"/>
              <a:gd name="T19" fmla="*/ 0 h 208"/>
              <a:gd name="T20" fmla="*/ 744 w 744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44" h="208">
                <a:moveTo>
                  <a:pt x="0" y="112"/>
                </a:moveTo>
                <a:cubicBezTo>
                  <a:pt x="12" y="96"/>
                  <a:pt x="24" y="80"/>
                  <a:pt x="48" y="64"/>
                </a:cubicBezTo>
                <a:cubicBezTo>
                  <a:pt x="72" y="48"/>
                  <a:pt x="56" y="24"/>
                  <a:pt x="144" y="16"/>
                </a:cubicBezTo>
                <a:cubicBezTo>
                  <a:pt x="232" y="8"/>
                  <a:pt x="480" y="0"/>
                  <a:pt x="576" y="16"/>
                </a:cubicBezTo>
                <a:cubicBezTo>
                  <a:pt x="672" y="32"/>
                  <a:pt x="696" y="80"/>
                  <a:pt x="720" y="112"/>
                </a:cubicBezTo>
                <a:cubicBezTo>
                  <a:pt x="744" y="144"/>
                  <a:pt x="732" y="176"/>
                  <a:pt x="720" y="208"/>
                </a:cubicBezTo>
              </a:path>
            </a:pathLst>
          </a:custGeom>
          <a:noFill/>
          <a:ln w="254000">
            <a:solidFill>
              <a:srgbClr val="99FF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" name="Freeform 64"/>
          <p:cNvSpPr>
            <a:spLocks/>
          </p:cNvSpPr>
          <p:nvPr/>
        </p:nvSpPr>
        <p:spPr bwMode="auto">
          <a:xfrm>
            <a:off x="5429250" y="500063"/>
            <a:ext cx="1928813" cy="928687"/>
          </a:xfrm>
          <a:custGeom>
            <a:avLst/>
            <a:gdLst>
              <a:gd name="T0" fmla="*/ 0 w 744"/>
              <a:gd name="T1" fmla="*/ 2147483647 h 208"/>
              <a:gd name="T2" fmla="*/ 322609504 w 744"/>
              <a:gd name="T3" fmla="*/ 1275837528 h 208"/>
              <a:gd name="T4" fmla="*/ 967831187 w 744"/>
              <a:gd name="T5" fmla="*/ 318959382 h 208"/>
              <a:gd name="T6" fmla="*/ 2147483647 w 744"/>
              <a:gd name="T7" fmla="*/ 318959382 h 208"/>
              <a:gd name="T8" fmla="*/ 2147483647 w 744"/>
              <a:gd name="T9" fmla="*/ 2147483647 h 208"/>
              <a:gd name="T10" fmla="*/ 2147483647 w 744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4"/>
              <a:gd name="T19" fmla="*/ 0 h 208"/>
              <a:gd name="T20" fmla="*/ 744 w 744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44" h="208">
                <a:moveTo>
                  <a:pt x="0" y="112"/>
                </a:moveTo>
                <a:cubicBezTo>
                  <a:pt x="12" y="96"/>
                  <a:pt x="24" y="80"/>
                  <a:pt x="48" y="64"/>
                </a:cubicBezTo>
                <a:cubicBezTo>
                  <a:pt x="72" y="48"/>
                  <a:pt x="56" y="24"/>
                  <a:pt x="144" y="16"/>
                </a:cubicBezTo>
                <a:cubicBezTo>
                  <a:pt x="232" y="8"/>
                  <a:pt x="480" y="0"/>
                  <a:pt x="576" y="16"/>
                </a:cubicBezTo>
                <a:cubicBezTo>
                  <a:pt x="672" y="32"/>
                  <a:pt x="696" y="80"/>
                  <a:pt x="720" y="112"/>
                </a:cubicBezTo>
                <a:cubicBezTo>
                  <a:pt x="744" y="144"/>
                  <a:pt x="732" y="176"/>
                  <a:pt x="720" y="208"/>
                </a:cubicBezTo>
              </a:path>
            </a:pathLst>
          </a:custGeom>
          <a:noFill/>
          <a:ln w="2540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  <p:bldP spid="21" grpId="0" animBg="1"/>
      <p:bldP spid="26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</TotalTime>
  <Words>26</Words>
  <Application>Microsoft Office PowerPoint</Application>
  <PresentationFormat>On-screen Show (4:3)</PresentationFormat>
  <Paragraphs>10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Тема Office</vt:lpstr>
      <vt:lpstr>Цифры  от 0 до 9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Windows User</cp:lastModifiedBy>
  <cp:revision>72</cp:revision>
  <dcterms:modified xsi:type="dcterms:W3CDTF">2017-02-13T14:20:41Z</dcterms:modified>
</cp:coreProperties>
</file>