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Методическое  пособие по физическому воспитанию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«ПЛАНШЕТ ЗДОРОВЬЯ»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    Автор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Гошева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Анна Павловна</a:t>
            </a:r>
          </a:p>
          <a:p>
            <a:endParaRPr lang="ru-RU" dirty="0"/>
          </a:p>
          <a:p>
            <a:r>
              <a:rPr lang="ru-RU" dirty="0">
                <a:solidFill>
                  <a:srgbClr val="7030A0"/>
                </a:solidFill>
              </a:rPr>
              <a:t>Муниципальное дошкольное </a:t>
            </a:r>
          </a:p>
          <a:p>
            <a:r>
              <a:rPr lang="ru-RU" dirty="0">
                <a:solidFill>
                  <a:srgbClr val="7030A0"/>
                </a:solidFill>
              </a:rPr>
              <a:t>образовательное учреждение</a:t>
            </a:r>
          </a:p>
          <a:p>
            <a:r>
              <a:rPr lang="ru-RU" dirty="0">
                <a:solidFill>
                  <a:srgbClr val="7030A0"/>
                </a:solidFill>
              </a:rPr>
              <a:t>"Детский сад комбинированного вида № 17 "Колобок«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Архангельская область,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            г</a:t>
            </a:r>
            <a:r>
              <a:rPr lang="ru-RU" dirty="0">
                <a:solidFill>
                  <a:srgbClr val="7030A0"/>
                </a:solidFill>
              </a:rPr>
              <a:t>. Котлас,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2021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3456384" cy="26594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3491880" cy="2618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26369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5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«Полезная и вредная еда»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Цель: формирование понятия «Здоровый образ жизни»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5077345" cy="38080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48668"/>
            <a:ext cx="3023204" cy="40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19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Игра «</a:t>
            </a:r>
            <a:r>
              <a:rPr lang="ru-RU" sz="2000" dirty="0" err="1" smtClean="0"/>
              <a:t>Один,два,три</a:t>
            </a:r>
            <a:r>
              <a:rPr lang="ru-RU" sz="2000" dirty="0" smtClean="0"/>
              <a:t>…»</a:t>
            </a:r>
            <a:br>
              <a:rPr lang="ru-RU" sz="2000" dirty="0" smtClean="0"/>
            </a:br>
            <a:r>
              <a:rPr lang="ru-RU" sz="2000" dirty="0" err="1" smtClean="0"/>
              <a:t>Цель:учить</a:t>
            </a:r>
            <a:r>
              <a:rPr lang="ru-RU" sz="2000" dirty="0" smtClean="0"/>
              <a:t> действовать по сигналу (цифра на планшете) вставать по одному, в </a:t>
            </a:r>
            <a:r>
              <a:rPr lang="ru-RU" sz="2000" dirty="0" err="1" smtClean="0"/>
              <a:t>парах,в</a:t>
            </a:r>
            <a:r>
              <a:rPr lang="ru-RU" sz="2000" dirty="0" smtClean="0"/>
              <a:t> тройках.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32" y="1628800"/>
            <a:ext cx="2833873" cy="37784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592288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3"/>
            <a:ext cx="2985796" cy="39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Игра «Сделай так же».</a:t>
            </a:r>
            <a:br>
              <a:rPr lang="ru-RU" sz="2000" dirty="0" smtClean="0"/>
            </a:br>
            <a:r>
              <a:rPr lang="ru-RU" sz="2000" dirty="0" err="1" smtClean="0"/>
              <a:t>Цель:развитие</a:t>
            </a:r>
            <a:r>
              <a:rPr lang="ru-RU" sz="2000" dirty="0" smtClean="0"/>
              <a:t> координации </a:t>
            </a:r>
            <a:r>
              <a:rPr lang="ru-RU" sz="2000" dirty="0" err="1" smtClean="0"/>
              <a:t>движений,умения</a:t>
            </a:r>
            <a:r>
              <a:rPr lang="ru-RU" sz="2000" dirty="0" smtClean="0"/>
              <a:t> действовать по сигналу.</a:t>
            </a:r>
            <a:br>
              <a:rPr lang="ru-RU" sz="2000" dirty="0" smtClean="0"/>
            </a:br>
            <a:r>
              <a:rPr lang="ru-RU" sz="2000" dirty="0" smtClean="0"/>
              <a:t>Ребенок повторяет </a:t>
            </a:r>
            <a:r>
              <a:rPr lang="ru-RU" sz="2000" dirty="0" err="1" smtClean="0"/>
              <a:t>движения,которые</a:t>
            </a:r>
            <a:r>
              <a:rPr lang="ru-RU" sz="2000" dirty="0" smtClean="0"/>
              <a:t> изображены на планшете.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36170"/>
            <a:ext cx="2014544" cy="2686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6171"/>
            <a:ext cx="1995686" cy="266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36380"/>
            <a:ext cx="1995686" cy="2660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85" y="1539503"/>
            <a:ext cx="1995686" cy="2660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57" y="4200418"/>
            <a:ext cx="1993186" cy="2657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2" y="4197085"/>
            <a:ext cx="1995687" cy="26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Игра «светофор»</a:t>
            </a:r>
            <a:br>
              <a:rPr lang="ru-RU" sz="2000" dirty="0" smtClean="0"/>
            </a:br>
            <a:r>
              <a:rPr lang="ru-RU" sz="2000" dirty="0" err="1" smtClean="0"/>
              <a:t>цель:учить</a:t>
            </a:r>
            <a:r>
              <a:rPr lang="ru-RU" sz="2000" dirty="0" smtClean="0"/>
              <a:t> действовать по сигналу (сигнал светофора на планшете),развивать  </a:t>
            </a:r>
            <a:r>
              <a:rPr lang="ru-RU" sz="2000" dirty="0" err="1" smtClean="0"/>
              <a:t>внимание,быстроту</a:t>
            </a:r>
            <a:r>
              <a:rPr lang="ru-RU" sz="2000" dirty="0" smtClean="0"/>
              <a:t>  реакции.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27867"/>
            <a:ext cx="2003830" cy="2671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1876468" cy="2501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44" y="3943032"/>
            <a:ext cx="2035950" cy="271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35948"/>
            <a:ext cx="1710568" cy="2639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85" y="1412776"/>
            <a:ext cx="2438400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02" y="3975111"/>
            <a:ext cx="2118791" cy="25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Играйте с планшетом  и будьте здоровы!!!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3661082" cy="5043189"/>
          </a:xfrm>
        </p:spPr>
      </p:pic>
    </p:spTree>
    <p:extLst>
      <p:ext uri="{BB962C8B-B14F-4D97-AF65-F5344CB8AC3E}">
        <p14:creationId xmlns:p14="http://schemas.microsoft.com/office/powerpoint/2010/main" val="33876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45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                                                               </vt:lpstr>
      <vt:lpstr>Игра «Полезная и вредная еда» Цель: формирование понятия «Здоровый образ жизни»</vt:lpstr>
      <vt:lpstr>Игра «Один,два,три…» Цель:учить действовать по сигналу (цифра на планшете) вставать по одному, в парах,в тройках.</vt:lpstr>
      <vt:lpstr>Игра «Сделай так же». Цель:развитие координации движений,умения действовать по сигналу. Ребенок повторяет движения,которые изображены на планшете.</vt:lpstr>
      <vt:lpstr>Игра «светофор» цель:учить действовать по сигналу (сигнал светофора на планшете),развивать  внимание,быстроту  реакции. </vt:lpstr>
      <vt:lpstr>Играйте с планшетом  и будьте здоровы!!!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</dc:title>
  <dc:creator>Александр</dc:creator>
  <cp:lastModifiedBy>Александр</cp:lastModifiedBy>
  <cp:revision>5</cp:revision>
  <dcterms:created xsi:type="dcterms:W3CDTF">2021-02-17T18:29:07Z</dcterms:created>
  <dcterms:modified xsi:type="dcterms:W3CDTF">2021-02-17T19:33:49Z</dcterms:modified>
</cp:coreProperties>
</file>