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5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F139D-A935-4F34-BC13-BB09AA6FA813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71644ED-A9F3-469D-B188-90E4CBDC668C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Лучшие идеи</a:t>
          </a:r>
          <a:br>
            <a:rPr lang="ru-RU" sz="2000" dirty="0">
              <a:latin typeface="Times New Roman" pitchFamily="18" charset="0"/>
              <a:cs typeface="Times New Roman" pitchFamily="18" charset="0"/>
            </a:rPr>
          </a:b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E459D8F-EAA4-4308-B846-3D8A44F0616B}" type="parTrans" cxnId="{68248C08-55C5-45AB-8090-89C3DB3E489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5475168-4B18-44FF-A15D-F0A4E1118F21}" type="sibTrans" cxnId="{68248C08-55C5-45AB-8090-89C3DB3E489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19E09E0-408D-4D94-954C-1B9582FDFEE6}">
      <dgm:prSet phldrT="[Текст]" custT="1"/>
      <dgm:spPr/>
      <dgm:t>
        <a:bodyPr/>
        <a:lstStyle/>
        <a:p>
          <a:r>
            <a:rPr lang="ru-RU" sz="2000">
              <a:latin typeface="Times New Roman" pitchFamily="18" charset="0"/>
              <a:cs typeface="Times New Roman" pitchFamily="18" charset="0"/>
            </a:rPr>
            <a:t>Платок</a:t>
          </a:r>
        </a:p>
      </dgm:t>
    </dgm:pt>
    <dgm:pt modelId="{9001540A-8C28-461A-B295-1550315E2D94}" type="parTrans" cxnId="{DE0C27FD-8ED3-411F-913B-CC1E8CD8B6C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12B8CA7-27D1-466F-8511-3E37E7A9120E}" type="sibTrans" cxnId="{DE0C27FD-8ED3-411F-913B-CC1E8CD8B6C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8F319FC-2369-4310-94A1-6DA8A40EFEFF}">
      <dgm:prSet phldrT="[Текст]" custT="1"/>
      <dgm:spPr/>
      <dgm:t>
        <a:bodyPr/>
        <a:lstStyle/>
        <a:p>
          <a:r>
            <a:rPr lang="ru-RU" sz="2000">
              <a:latin typeface="Times New Roman" pitchFamily="18" charset="0"/>
              <a:cs typeface="Times New Roman" pitchFamily="18" charset="0"/>
            </a:rPr>
            <a:t>Перчатки</a:t>
          </a:r>
        </a:p>
      </dgm:t>
    </dgm:pt>
    <dgm:pt modelId="{0705AADA-E9A5-4D4C-8A67-771F902A9326}" type="parTrans" cxnId="{9C42D47E-4EDC-403A-8644-57CEDA6694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B334D16-30D4-4217-BAE9-4403C9F41CEF}" type="sibTrans" cxnId="{9C42D47E-4EDC-403A-8644-57CEDA6694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EA322D0-AB64-4AC7-BB90-B5F5586EEBA1}">
      <dgm:prSet phldrT="[Текст]" custT="1"/>
      <dgm:spPr/>
      <dgm:t>
        <a:bodyPr/>
        <a:lstStyle/>
        <a:p>
          <a:r>
            <a:rPr lang="ru-RU" sz="2000">
              <a:latin typeface="Times New Roman" pitchFamily="18" charset="0"/>
              <a:cs typeface="Times New Roman" pitchFamily="18" charset="0"/>
            </a:rPr>
            <a:t>Чехол для телефона</a:t>
          </a:r>
        </a:p>
      </dgm:t>
    </dgm:pt>
    <dgm:pt modelId="{75555FB3-0615-4B10-98AD-1FC303470696}" type="parTrans" cxnId="{A9B85986-F5C8-4E4A-8C89-F99153B0DA7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84CFEC9-0C0C-4908-84DE-ABBC4E495FBF}" type="sibTrans" cxnId="{A9B85986-F5C8-4E4A-8C89-F99153B0DA7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B298D81-65FC-45AE-BED5-15B9506752BB}">
      <dgm:prSet custT="1"/>
      <dgm:spPr/>
      <dgm:t>
        <a:bodyPr/>
        <a:lstStyle/>
        <a:p>
          <a:r>
            <a:rPr lang="ru-RU" sz="2000">
              <a:latin typeface="Times New Roman" pitchFamily="18" charset="0"/>
              <a:cs typeface="Times New Roman" pitchFamily="18" charset="0"/>
            </a:rPr>
            <a:t>Игрушка (сувенир)</a:t>
          </a:r>
        </a:p>
      </dgm:t>
    </dgm:pt>
    <dgm:pt modelId="{6795D827-DD81-446E-A3CE-59C95EC45564}" type="parTrans" cxnId="{CA5F9734-4AFF-4905-BD64-55A2C1FB097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C0DF2B3-6BA6-4F22-A066-461CB783BED4}" type="sibTrans" cxnId="{CA5F9734-4AFF-4905-BD64-55A2C1FB097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D11DB06-01B9-423A-BDB6-CB78FF99AD3C}" type="pres">
      <dgm:prSet presAssocID="{07AF139D-A935-4F34-BC13-BB09AA6FA8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042AFA-210A-42B4-8AE3-9C7724018CDA}" type="pres">
      <dgm:prSet presAssocID="{F71644ED-A9F3-469D-B188-90E4CBDC668C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2837C4F-FBCB-425F-B5B3-02E1A94C474C}" type="pres">
      <dgm:prSet presAssocID="{F71644ED-A9F3-469D-B188-90E4CBDC668C}" presName="rootComposite1" presStyleCnt="0"/>
      <dgm:spPr/>
      <dgm:t>
        <a:bodyPr/>
        <a:lstStyle/>
        <a:p>
          <a:endParaRPr lang="ru-RU"/>
        </a:p>
      </dgm:t>
    </dgm:pt>
    <dgm:pt modelId="{F91CB5FC-1440-4D4F-80F0-868BD4965709}" type="pres">
      <dgm:prSet presAssocID="{F71644ED-A9F3-469D-B188-90E4CBDC668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13478F-70F1-4B54-9FCC-9E325CB3061C}" type="pres">
      <dgm:prSet presAssocID="{F71644ED-A9F3-469D-B188-90E4CBDC668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64A7A4F-75EA-4D4F-911E-FB1E275EEEFC}" type="pres">
      <dgm:prSet presAssocID="{F71644ED-A9F3-469D-B188-90E4CBDC668C}" presName="hierChild2" presStyleCnt="0"/>
      <dgm:spPr/>
      <dgm:t>
        <a:bodyPr/>
        <a:lstStyle/>
        <a:p>
          <a:endParaRPr lang="ru-RU"/>
        </a:p>
      </dgm:t>
    </dgm:pt>
    <dgm:pt modelId="{0BEC510E-8AEA-445A-9FCB-46D0E465F82F}" type="pres">
      <dgm:prSet presAssocID="{9001540A-8C28-461A-B295-1550315E2D94}" presName="Name37" presStyleLbl="parChTrans1D2" presStyleIdx="0" presStyleCnt="4"/>
      <dgm:spPr/>
      <dgm:t>
        <a:bodyPr/>
        <a:lstStyle/>
        <a:p>
          <a:endParaRPr lang="ru-RU"/>
        </a:p>
      </dgm:t>
    </dgm:pt>
    <dgm:pt modelId="{E98D68BC-EE0C-41FD-BE91-FAD7CC5B51F8}" type="pres">
      <dgm:prSet presAssocID="{019E09E0-408D-4D94-954C-1B9582FDFEE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46E54DC-EA45-47FF-8D3F-A985403826AB}" type="pres">
      <dgm:prSet presAssocID="{019E09E0-408D-4D94-954C-1B9582FDFEE6}" presName="rootComposite" presStyleCnt="0"/>
      <dgm:spPr/>
      <dgm:t>
        <a:bodyPr/>
        <a:lstStyle/>
        <a:p>
          <a:endParaRPr lang="ru-RU"/>
        </a:p>
      </dgm:t>
    </dgm:pt>
    <dgm:pt modelId="{8CD91404-8493-4197-833F-695F42D843CB}" type="pres">
      <dgm:prSet presAssocID="{019E09E0-408D-4D94-954C-1B9582FDFEE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FFC110-6E7C-44EE-BFCE-6CAC3914784F}" type="pres">
      <dgm:prSet presAssocID="{019E09E0-408D-4D94-954C-1B9582FDFEE6}" presName="rootConnector" presStyleLbl="node2" presStyleIdx="0" presStyleCnt="4"/>
      <dgm:spPr/>
      <dgm:t>
        <a:bodyPr/>
        <a:lstStyle/>
        <a:p>
          <a:endParaRPr lang="ru-RU"/>
        </a:p>
      </dgm:t>
    </dgm:pt>
    <dgm:pt modelId="{A779DFCD-2FB5-43B9-8CFC-C58A0DF5C160}" type="pres">
      <dgm:prSet presAssocID="{019E09E0-408D-4D94-954C-1B9582FDFEE6}" presName="hierChild4" presStyleCnt="0"/>
      <dgm:spPr/>
      <dgm:t>
        <a:bodyPr/>
        <a:lstStyle/>
        <a:p>
          <a:endParaRPr lang="ru-RU"/>
        </a:p>
      </dgm:t>
    </dgm:pt>
    <dgm:pt modelId="{12DF1C04-F8F9-445E-8633-4AC7468C673F}" type="pres">
      <dgm:prSet presAssocID="{019E09E0-408D-4D94-954C-1B9582FDFEE6}" presName="hierChild5" presStyleCnt="0"/>
      <dgm:spPr/>
      <dgm:t>
        <a:bodyPr/>
        <a:lstStyle/>
        <a:p>
          <a:endParaRPr lang="ru-RU"/>
        </a:p>
      </dgm:t>
    </dgm:pt>
    <dgm:pt modelId="{D084D8CF-1416-44C0-B7F5-E156A9488049}" type="pres">
      <dgm:prSet presAssocID="{0705AADA-E9A5-4D4C-8A67-771F902A932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0CD7E6F-642E-413E-BDF8-796A41FA563C}" type="pres">
      <dgm:prSet presAssocID="{28F319FC-2369-4310-94A1-6DA8A40EFEF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13E2B0F-7535-4224-B204-FA8000E4A7DB}" type="pres">
      <dgm:prSet presAssocID="{28F319FC-2369-4310-94A1-6DA8A40EFEFF}" presName="rootComposite" presStyleCnt="0"/>
      <dgm:spPr/>
      <dgm:t>
        <a:bodyPr/>
        <a:lstStyle/>
        <a:p>
          <a:endParaRPr lang="ru-RU"/>
        </a:p>
      </dgm:t>
    </dgm:pt>
    <dgm:pt modelId="{0427F1D6-4E8C-45F9-A6CF-AEE5F2C82324}" type="pres">
      <dgm:prSet presAssocID="{28F319FC-2369-4310-94A1-6DA8A40EFEF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898D44-CC49-4D7A-9F07-138DE7F1EFED}" type="pres">
      <dgm:prSet presAssocID="{28F319FC-2369-4310-94A1-6DA8A40EFEFF}" presName="rootConnector" presStyleLbl="node2" presStyleIdx="1" presStyleCnt="4"/>
      <dgm:spPr/>
      <dgm:t>
        <a:bodyPr/>
        <a:lstStyle/>
        <a:p>
          <a:endParaRPr lang="ru-RU"/>
        </a:p>
      </dgm:t>
    </dgm:pt>
    <dgm:pt modelId="{072A2E12-C9E7-4C9D-8B5A-1501E6E1B9B6}" type="pres">
      <dgm:prSet presAssocID="{28F319FC-2369-4310-94A1-6DA8A40EFEFF}" presName="hierChild4" presStyleCnt="0"/>
      <dgm:spPr/>
      <dgm:t>
        <a:bodyPr/>
        <a:lstStyle/>
        <a:p>
          <a:endParaRPr lang="ru-RU"/>
        </a:p>
      </dgm:t>
    </dgm:pt>
    <dgm:pt modelId="{A21F637D-737E-4E94-BE44-FFDB710DAA4A}" type="pres">
      <dgm:prSet presAssocID="{28F319FC-2369-4310-94A1-6DA8A40EFEFF}" presName="hierChild5" presStyleCnt="0"/>
      <dgm:spPr/>
      <dgm:t>
        <a:bodyPr/>
        <a:lstStyle/>
        <a:p>
          <a:endParaRPr lang="ru-RU"/>
        </a:p>
      </dgm:t>
    </dgm:pt>
    <dgm:pt modelId="{E55ECC3C-77BF-452C-86DE-AF31904F4256}" type="pres">
      <dgm:prSet presAssocID="{75555FB3-0615-4B10-98AD-1FC303470696}" presName="Name37" presStyleLbl="parChTrans1D2" presStyleIdx="2" presStyleCnt="4"/>
      <dgm:spPr/>
      <dgm:t>
        <a:bodyPr/>
        <a:lstStyle/>
        <a:p>
          <a:endParaRPr lang="ru-RU"/>
        </a:p>
      </dgm:t>
    </dgm:pt>
    <dgm:pt modelId="{860A2FC3-06E6-46B5-A265-5C6978DEF2E6}" type="pres">
      <dgm:prSet presAssocID="{7EA322D0-AB64-4AC7-BB90-B5F5586EEBA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FBC0351-A677-42FC-8CBD-E59F62CE1AC2}" type="pres">
      <dgm:prSet presAssocID="{7EA322D0-AB64-4AC7-BB90-B5F5586EEBA1}" presName="rootComposite" presStyleCnt="0"/>
      <dgm:spPr/>
      <dgm:t>
        <a:bodyPr/>
        <a:lstStyle/>
        <a:p>
          <a:endParaRPr lang="ru-RU"/>
        </a:p>
      </dgm:t>
    </dgm:pt>
    <dgm:pt modelId="{8E529D7E-9050-49C7-9026-392FFBE137C2}" type="pres">
      <dgm:prSet presAssocID="{7EA322D0-AB64-4AC7-BB90-B5F5586EEBA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238CE6-3AE2-48BD-9BC2-86AC2A5DA56F}" type="pres">
      <dgm:prSet presAssocID="{7EA322D0-AB64-4AC7-BB90-B5F5586EEBA1}" presName="rootConnector" presStyleLbl="node2" presStyleIdx="2" presStyleCnt="4"/>
      <dgm:spPr/>
      <dgm:t>
        <a:bodyPr/>
        <a:lstStyle/>
        <a:p>
          <a:endParaRPr lang="ru-RU"/>
        </a:p>
      </dgm:t>
    </dgm:pt>
    <dgm:pt modelId="{E6A37716-A0C0-4B6C-89B8-1003E4A74224}" type="pres">
      <dgm:prSet presAssocID="{7EA322D0-AB64-4AC7-BB90-B5F5586EEBA1}" presName="hierChild4" presStyleCnt="0"/>
      <dgm:spPr/>
      <dgm:t>
        <a:bodyPr/>
        <a:lstStyle/>
        <a:p>
          <a:endParaRPr lang="ru-RU"/>
        </a:p>
      </dgm:t>
    </dgm:pt>
    <dgm:pt modelId="{AF74A0D7-9D1E-4BCD-B644-8E49EA514D6C}" type="pres">
      <dgm:prSet presAssocID="{7EA322D0-AB64-4AC7-BB90-B5F5586EEBA1}" presName="hierChild5" presStyleCnt="0"/>
      <dgm:spPr/>
      <dgm:t>
        <a:bodyPr/>
        <a:lstStyle/>
        <a:p>
          <a:endParaRPr lang="ru-RU"/>
        </a:p>
      </dgm:t>
    </dgm:pt>
    <dgm:pt modelId="{6E8CD5A2-9CEB-4FF2-82CE-DF73ED352290}" type="pres">
      <dgm:prSet presAssocID="{6795D827-DD81-446E-A3CE-59C95EC45564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53711B1-F3F4-4711-A8CD-77001F8F6EA3}" type="pres">
      <dgm:prSet presAssocID="{DB298D81-65FC-45AE-BED5-15B9506752B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C264D1B-632E-4367-B2D6-5E393EB7F967}" type="pres">
      <dgm:prSet presAssocID="{DB298D81-65FC-45AE-BED5-15B9506752BB}" presName="rootComposite" presStyleCnt="0"/>
      <dgm:spPr/>
      <dgm:t>
        <a:bodyPr/>
        <a:lstStyle/>
        <a:p>
          <a:endParaRPr lang="ru-RU"/>
        </a:p>
      </dgm:t>
    </dgm:pt>
    <dgm:pt modelId="{4BE785FD-AC30-45EB-AD27-12A3039F133A}" type="pres">
      <dgm:prSet presAssocID="{DB298D81-65FC-45AE-BED5-15B9506752BB}" presName="rootText" presStyleLbl="node2" presStyleIdx="3" presStyleCnt="4" custLinFactNeighborX="-11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32EC0D-3A7D-4F7C-9CF6-4D3B4D1C23BA}" type="pres">
      <dgm:prSet presAssocID="{DB298D81-65FC-45AE-BED5-15B9506752BB}" presName="rootConnector" presStyleLbl="node2" presStyleIdx="3" presStyleCnt="4"/>
      <dgm:spPr/>
      <dgm:t>
        <a:bodyPr/>
        <a:lstStyle/>
        <a:p>
          <a:endParaRPr lang="ru-RU"/>
        </a:p>
      </dgm:t>
    </dgm:pt>
    <dgm:pt modelId="{A50E5258-6116-4CDA-8A96-3B488E942555}" type="pres">
      <dgm:prSet presAssocID="{DB298D81-65FC-45AE-BED5-15B9506752BB}" presName="hierChild4" presStyleCnt="0"/>
      <dgm:spPr/>
      <dgm:t>
        <a:bodyPr/>
        <a:lstStyle/>
        <a:p>
          <a:endParaRPr lang="ru-RU"/>
        </a:p>
      </dgm:t>
    </dgm:pt>
    <dgm:pt modelId="{D9AE57AE-6199-45D2-BCF0-B00F716D5C8A}" type="pres">
      <dgm:prSet presAssocID="{DB298D81-65FC-45AE-BED5-15B9506752BB}" presName="hierChild5" presStyleCnt="0"/>
      <dgm:spPr/>
      <dgm:t>
        <a:bodyPr/>
        <a:lstStyle/>
        <a:p>
          <a:endParaRPr lang="ru-RU"/>
        </a:p>
      </dgm:t>
    </dgm:pt>
    <dgm:pt modelId="{C110E189-A200-4A7D-9498-EBD5917AF932}" type="pres">
      <dgm:prSet presAssocID="{F71644ED-A9F3-469D-B188-90E4CBDC668C}" presName="hierChild3" presStyleCnt="0"/>
      <dgm:spPr/>
      <dgm:t>
        <a:bodyPr/>
        <a:lstStyle/>
        <a:p>
          <a:endParaRPr lang="ru-RU"/>
        </a:p>
      </dgm:t>
    </dgm:pt>
  </dgm:ptLst>
  <dgm:cxnLst>
    <dgm:cxn modelId="{42A33707-DAD3-4559-B6C9-B75A3F0488B2}" type="presOf" srcId="{75555FB3-0615-4B10-98AD-1FC303470696}" destId="{E55ECC3C-77BF-452C-86DE-AF31904F4256}" srcOrd="0" destOrd="0" presId="urn:microsoft.com/office/officeart/2005/8/layout/orgChart1"/>
    <dgm:cxn modelId="{9C42D47E-4EDC-403A-8644-57CEDA669464}" srcId="{F71644ED-A9F3-469D-B188-90E4CBDC668C}" destId="{28F319FC-2369-4310-94A1-6DA8A40EFEFF}" srcOrd="1" destOrd="0" parTransId="{0705AADA-E9A5-4D4C-8A67-771F902A9326}" sibTransId="{CB334D16-30D4-4217-BAE9-4403C9F41CEF}"/>
    <dgm:cxn modelId="{765AF2E1-B65D-42E7-A118-1B510F08C47C}" type="presOf" srcId="{9001540A-8C28-461A-B295-1550315E2D94}" destId="{0BEC510E-8AEA-445A-9FCB-46D0E465F82F}" srcOrd="0" destOrd="0" presId="urn:microsoft.com/office/officeart/2005/8/layout/orgChart1"/>
    <dgm:cxn modelId="{32A3E6C5-DB27-4A6A-A157-745CEB7FCFEC}" type="presOf" srcId="{7EA322D0-AB64-4AC7-BB90-B5F5586EEBA1}" destId="{C8238CE6-3AE2-48BD-9BC2-86AC2A5DA56F}" srcOrd="1" destOrd="0" presId="urn:microsoft.com/office/officeart/2005/8/layout/orgChart1"/>
    <dgm:cxn modelId="{55300821-929F-4072-8D1A-E4F2AC3D3865}" type="presOf" srcId="{7EA322D0-AB64-4AC7-BB90-B5F5586EEBA1}" destId="{8E529D7E-9050-49C7-9026-392FFBE137C2}" srcOrd="0" destOrd="0" presId="urn:microsoft.com/office/officeart/2005/8/layout/orgChart1"/>
    <dgm:cxn modelId="{A9B85986-F5C8-4E4A-8C89-F99153B0DA73}" srcId="{F71644ED-A9F3-469D-B188-90E4CBDC668C}" destId="{7EA322D0-AB64-4AC7-BB90-B5F5586EEBA1}" srcOrd="2" destOrd="0" parTransId="{75555FB3-0615-4B10-98AD-1FC303470696}" sibTransId="{F84CFEC9-0C0C-4908-84DE-ABBC4E495FBF}"/>
    <dgm:cxn modelId="{699190ED-377F-4AFD-B2B1-EB84AB3E7073}" type="presOf" srcId="{28F319FC-2369-4310-94A1-6DA8A40EFEFF}" destId="{0427F1D6-4E8C-45F9-A6CF-AEE5F2C82324}" srcOrd="0" destOrd="0" presId="urn:microsoft.com/office/officeart/2005/8/layout/orgChart1"/>
    <dgm:cxn modelId="{9012EEB8-EF32-41CD-A2A7-817B6E3421E2}" type="presOf" srcId="{019E09E0-408D-4D94-954C-1B9582FDFEE6}" destId="{8CD91404-8493-4197-833F-695F42D843CB}" srcOrd="0" destOrd="0" presId="urn:microsoft.com/office/officeart/2005/8/layout/orgChart1"/>
    <dgm:cxn modelId="{41AC7872-4E09-444A-BCED-B391B9949FA7}" type="presOf" srcId="{0705AADA-E9A5-4D4C-8A67-771F902A9326}" destId="{D084D8CF-1416-44C0-B7F5-E156A9488049}" srcOrd="0" destOrd="0" presId="urn:microsoft.com/office/officeart/2005/8/layout/orgChart1"/>
    <dgm:cxn modelId="{8DF650DF-E023-49C8-B248-054FFB4FE27B}" type="presOf" srcId="{F71644ED-A9F3-469D-B188-90E4CBDC668C}" destId="{F91CB5FC-1440-4D4F-80F0-868BD4965709}" srcOrd="0" destOrd="0" presId="urn:microsoft.com/office/officeart/2005/8/layout/orgChart1"/>
    <dgm:cxn modelId="{6BA639B9-E25D-46E9-A028-B20F3FACB758}" type="presOf" srcId="{DB298D81-65FC-45AE-BED5-15B9506752BB}" destId="{F832EC0D-3A7D-4F7C-9CF6-4D3B4D1C23BA}" srcOrd="1" destOrd="0" presId="urn:microsoft.com/office/officeart/2005/8/layout/orgChart1"/>
    <dgm:cxn modelId="{68248C08-55C5-45AB-8090-89C3DB3E489A}" srcId="{07AF139D-A935-4F34-BC13-BB09AA6FA813}" destId="{F71644ED-A9F3-469D-B188-90E4CBDC668C}" srcOrd="0" destOrd="0" parTransId="{AE459D8F-EAA4-4308-B846-3D8A44F0616B}" sibTransId="{55475168-4B18-44FF-A15D-F0A4E1118F21}"/>
    <dgm:cxn modelId="{0758D3F5-69A4-4432-9C96-F7E16CBA7223}" type="presOf" srcId="{F71644ED-A9F3-469D-B188-90E4CBDC668C}" destId="{D813478F-70F1-4B54-9FCC-9E325CB3061C}" srcOrd="1" destOrd="0" presId="urn:microsoft.com/office/officeart/2005/8/layout/orgChart1"/>
    <dgm:cxn modelId="{DE0C27FD-8ED3-411F-913B-CC1E8CD8B6CF}" srcId="{F71644ED-A9F3-469D-B188-90E4CBDC668C}" destId="{019E09E0-408D-4D94-954C-1B9582FDFEE6}" srcOrd="0" destOrd="0" parTransId="{9001540A-8C28-461A-B295-1550315E2D94}" sibTransId="{612B8CA7-27D1-466F-8511-3E37E7A9120E}"/>
    <dgm:cxn modelId="{8C7CBC42-BA8F-4719-BC24-7F0F3BC09516}" type="presOf" srcId="{019E09E0-408D-4D94-954C-1B9582FDFEE6}" destId="{AEFFC110-6E7C-44EE-BFCE-6CAC3914784F}" srcOrd="1" destOrd="0" presId="urn:microsoft.com/office/officeart/2005/8/layout/orgChart1"/>
    <dgm:cxn modelId="{480C87A4-07CC-4420-BFF2-1BA5EE74F2BC}" type="presOf" srcId="{07AF139D-A935-4F34-BC13-BB09AA6FA813}" destId="{CD11DB06-01B9-423A-BDB6-CB78FF99AD3C}" srcOrd="0" destOrd="0" presId="urn:microsoft.com/office/officeart/2005/8/layout/orgChart1"/>
    <dgm:cxn modelId="{63AEB698-AA1C-407A-93CB-D5BAA2FC3A26}" type="presOf" srcId="{DB298D81-65FC-45AE-BED5-15B9506752BB}" destId="{4BE785FD-AC30-45EB-AD27-12A3039F133A}" srcOrd="0" destOrd="0" presId="urn:microsoft.com/office/officeart/2005/8/layout/orgChart1"/>
    <dgm:cxn modelId="{DCB648AA-3C7C-4BAB-8C3A-298C474CA96C}" type="presOf" srcId="{6795D827-DD81-446E-A3CE-59C95EC45564}" destId="{6E8CD5A2-9CEB-4FF2-82CE-DF73ED352290}" srcOrd="0" destOrd="0" presId="urn:microsoft.com/office/officeart/2005/8/layout/orgChart1"/>
    <dgm:cxn modelId="{FA026147-2D70-4356-86CE-E2B0F24FA8EB}" type="presOf" srcId="{28F319FC-2369-4310-94A1-6DA8A40EFEFF}" destId="{F6898D44-CC49-4D7A-9F07-138DE7F1EFED}" srcOrd="1" destOrd="0" presId="urn:microsoft.com/office/officeart/2005/8/layout/orgChart1"/>
    <dgm:cxn modelId="{CA5F9734-4AFF-4905-BD64-55A2C1FB097F}" srcId="{F71644ED-A9F3-469D-B188-90E4CBDC668C}" destId="{DB298D81-65FC-45AE-BED5-15B9506752BB}" srcOrd="3" destOrd="0" parTransId="{6795D827-DD81-446E-A3CE-59C95EC45564}" sibTransId="{EC0DF2B3-6BA6-4F22-A066-461CB783BED4}"/>
    <dgm:cxn modelId="{F1B5B125-62D8-49AC-B8B4-C374AFAB93B9}" type="presParOf" srcId="{CD11DB06-01B9-423A-BDB6-CB78FF99AD3C}" destId="{35042AFA-210A-42B4-8AE3-9C7724018CDA}" srcOrd="0" destOrd="0" presId="urn:microsoft.com/office/officeart/2005/8/layout/orgChart1"/>
    <dgm:cxn modelId="{773F56DD-A507-43C8-BF3F-D2F7657F4E9D}" type="presParOf" srcId="{35042AFA-210A-42B4-8AE3-9C7724018CDA}" destId="{92837C4F-FBCB-425F-B5B3-02E1A94C474C}" srcOrd="0" destOrd="0" presId="urn:microsoft.com/office/officeart/2005/8/layout/orgChart1"/>
    <dgm:cxn modelId="{C8A9BCD7-3692-4A65-8D7E-9509142AE3FB}" type="presParOf" srcId="{92837C4F-FBCB-425F-B5B3-02E1A94C474C}" destId="{F91CB5FC-1440-4D4F-80F0-868BD4965709}" srcOrd="0" destOrd="0" presId="urn:microsoft.com/office/officeart/2005/8/layout/orgChart1"/>
    <dgm:cxn modelId="{6F27ED23-23E3-4C7C-8472-855A92CD60B0}" type="presParOf" srcId="{92837C4F-FBCB-425F-B5B3-02E1A94C474C}" destId="{D813478F-70F1-4B54-9FCC-9E325CB3061C}" srcOrd="1" destOrd="0" presId="urn:microsoft.com/office/officeart/2005/8/layout/orgChart1"/>
    <dgm:cxn modelId="{562A3EEC-82D1-42D7-ACA8-A8E6763CDA39}" type="presParOf" srcId="{35042AFA-210A-42B4-8AE3-9C7724018CDA}" destId="{D64A7A4F-75EA-4D4F-911E-FB1E275EEEFC}" srcOrd="1" destOrd="0" presId="urn:microsoft.com/office/officeart/2005/8/layout/orgChart1"/>
    <dgm:cxn modelId="{DA002DDF-EFB1-4453-B966-D96ABBDC5DD7}" type="presParOf" srcId="{D64A7A4F-75EA-4D4F-911E-FB1E275EEEFC}" destId="{0BEC510E-8AEA-445A-9FCB-46D0E465F82F}" srcOrd="0" destOrd="0" presId="urn:microsoft.com/office/officeart/2005/8/layout/orgChart1"/>
    <dgm:cxn modelId="{5ED7B33B-75F1-4775-9720-04A8F235C02A}" type="presParOf" srcId="{D64A7A4F-75EA-4D4F-911E-FB1E275EEEFC}" destId="{E98D68BC-EE0C-41FD-BE91-FAD7CC5B51F8}" srcOrd="1" destOrd="0" presId="urn:microsoft.com/office/officeart/2005/8/layout/orgChart1"/>
    <dgm:cxn modelId="{D8ADAB4F-8310-407B-AC35-D38D14F92EED}" type="presParOf" srcId="{E98D68BC-EE0C-41FD-BE91-FAD7CC5B51F8}" destId="{746E54DC-EA45-47FF-8D3F-A985403826AB}" srcOrd="0" destOrd="0" presId="urn:microsoft.com/office/officeart/2005/8/layout/orgChart1"/>
    <dgm:cxn modelId="{3D5A459A-94BF-4ABF-A700-BA11B49E9258}" type="presParOf" srcId="{746E54DC-EA45-47FF-8D3F-A985403826AB}" destId="{8CD91404-8493-4197-833F-695F42D843CB}" srcOrd="0" destOrd="0" presId="urn:microsoft.com/office/officeart/2005/8/layout/orgChart1"/>
    <dgm:cxn modelId="{7B7294CE-F592-44FE-9CEE-3E5334885C2B}" type="presParOf" srcId="{746E54DC-EA45-47FF-8D3F-A985403826AB}" destId="{AEFFC110-6E7C-44EE-BFCE-6CAC3914784F}" srcOrd="1" destOrd="0" presId="urn:microsoft.com/office/officeart/2005/8/layout/orgChart1"/>
    <dgm:cxn modelId="{8DB363B0-BDDC-4D5E-A6DA-9E6D311B46BA}" type="presParOf" srcId="{E98D68BC-EE0C-41FD-BE91-FAD7CC5B51F8}" destId="{A779DFCD-2FB5-43B9-8CFC-C58A0DF5C160}" srcOrd="1" destOrd="0" presId="urn:microsoft.com/office/officeart/2005/8/layout/orgChart1"/>
    <dgm:cxn modelId="{9771A9E8-336A-44BC-8872-7BB5468FC463}" type="presParOf" srcId="{E98D68BC-EE0C-41FD-BE91-FAD7CC5B51F8}" destId="{12DF1C04-F8F9-445E-8633-4AC7468C673F}" srcOrd="2" destOrd="0" presId="urn:microsoft.com/office/officeart/2005/8/layout/orgChart1"/>
    <dgm:cxn modelId="{2B586307-55ED-467F-8939-097B81B4B3BE}" type="presParOf" srcId="{D64A7A4F-75EA-4D4F-911E-FB1E275EEEFC}" destId="{D084D8CF-1416-44C0-B7F5-E156A9488049}" srcOrd="2" destOrd="0" presId="urn:microsoft.com/office/officeart/2005/8/layout/orgChart1"/>
    <dgm:cxn modelId="{F82453AD-09AE-40FF-89A7-C4AE42ABD8BA}" type="presParOf" srcId="{D64A7A4F-75EA-4D4F-911E-FB1E275EEEFC}" destId="{50CD7E6F-642E-413E-BDF8-796A41FA563C}" srcOrd="3" destOrd="0" presId="urn:microsoft.com/office/officeart/2005/8/layout/orgChart1"/>
    <dgm:cxn modelId="{5FBB544E-F4A6-4A15-BD1B-D6F05F5432E8}" type="presParOf" srcId="{50CD7E6F-642E-413E-BDF8-796A41FA563C}" destId="{C13E2B0F-7535-4224-B204-FA8000E4A7DB}" srcOrd="0" destOrd="0" presId="urn:microsoft.com/office/officeart/2005/8/layout/orgChart1"/>
    <dgm:cxn modelId="{5CAD65EB-9DFC-4CD4-8F85-B2B74A8496A0}" type="presParOf" srcId="{C13E2B0F-7535-4224-B204-FA8000E4A7DB}" destId="{0427F1D6-4E8C-45F9-A6CF-AEE5F2C82324}" srcOrd="0" destOrd="0" presId="urn:microsoft.com/office/officeart/2005/8/layout/orgChart1"/>
    <dgm:cxn modelId="{6877B9E1-3EEA-4C53-9F70-8B0662C2F84C}" type="presParOf" srcId="{C13E2B0F-7535-4224-B204-FA8000E4A7DB}" destId="{F6898D44-CC49-4D7A-9F07-138DE7F1EFED}" srcOrd="1" destOrd="0" presId="urn:microsoft.com/office/officeart/2005/8/layout/orgChart1"/>
    <dgm:cxn modelId="{C806D295-F6F8-4381-808B-6B82192F7489}" type="presParOf" srcId="{50CD7E6F-642E-413E-BDF8-796A41FA563C}" destId="{072A2E12-C9E7-4C9D-8B5A-1501E6E1B9B6}" srcOrd="1" destOrd="0" presId="urn:microsoft.com/office/officeart/2005/8/layout/orgChart1"/>
    <dgm:cxn modelId="{48668E73-422B-4D79-9121-A38A97152A23}" type="presParOf" srcId="{50CD7E6F-642E-413E-BDF8-796A41FA563C}" destId="{A21F637D-737E-4E94-BE44-FFDB710DAA4A}" srcOrd="2" destOrd="0" presId="urn:microsoft.com/office/officeart/2005/8/layout/orgChart1"/>
    <dgm:cxn modelId="{D17CC4A2-18E7-49A9-8435-4FE7CF9322D1}" type="presParOf" srcId="{D64A7A4F-75EA-4D4F-911E-FB1E275EEEFC}" destId="{E55ECC3C-77BF-452C-86DE-AF31904F4256}" srcOrd="4" destOrd="0" presId="urn:microsoft.com/office/officeart/2005/8/layout/orgChart1"/>
    <dgm:cxn modelId="{81612935-587E-45D2-B0ED-F27EA0A3EED1}" type="presParOf" srcId="{D64A7A4F-75EA-4D4F-911E-FB1E275EEEFC}" destId="{860A2FC3-06E6-46B5-A265-5C6978DEF2E6}" srcOrd="5" destOrd="0" presId="urn:microsoft.com/office/officeart/2005/8/layout/orgChart1"/>
    <dgm:cxn modelId="{61296B34-EB3D-4B17-99D2-1B7227A03150}" type="presParOf" srcId="{860A2FC3-06E6-46B5-A265-5C6978DEF2E6}" destId="{EFBC0351-A677-42FC-8CBD-E59F62CE1AC2}" srcOrd="0" destOrd="0" presId="urn:microsoft.com/office/officeart/2005/8/layout/orgChart1"/>
    <dgm:cxn modelId="{8B7C2BC2-F0E5-4782-822D-84AC0E2186F6}" type="presParOf" srcId="{EFBC0351-A677-42FC-8CBD-E59F62CE1AC2}" destId="{8E529D7E-9050-49C7-9026-392FFBE137C2}" srcOrd="0" destOrd="0" presId="urn:microsoft.com/office/officeart/2005/8/layout/orgChart1"/>
    <dgm:cxn modelId="{B841B647-7C0F-40A5-ACFF-462756585D1F}" type="presParOf" srcId="{EFBC0351-A677-42FC-8CBD-E59F62CE1AC2}" destId="{C8238CE6-3AE2-48BD-9BC2-86AC2A5DA56F}" srcOrd="1" destOrd="0" presId="urn:microsoft.com/office/officeart/2005/8/layout/orgChart1"/>
    <dgm:cxn modelId="{C426B248-91E8-4072-AB87-8E5115C54C4D}" type="presParOf" srcId="{860A2FC3-06E6-46B5-A265-5C6978DEF2E6}" destId="{E6A37716-A0C0-4B6C-89B8-1003E4A74224}" srcOrd="1" destOrd="0" presId="urn:microsoft.com/office/officeart/2005/8/layout/orgChart1"/>
    <dgm:cxn modelId="{0E8E3481-91CD-4E8E-A85D-4CD361483779}" type="presParOf" srcId="{860A2FC3-06E6-46B5-A265-5C6978DEF2E6}" destId="{AF74A0D7-9D1E-4BCD-B644-8E49EA514D6C}" srcOrd="2" destOrd="0" presId="urn:microsoft.com/office/officeart/2005/8/layout/orgChart1"/>
    <dgm:cxn modelId="{4325F10B-2C4E-4782-A583-F94663BFD7C7}" type="presParOf" srcId="{D64A7A4F-75EA-4D4F-911E-FB1E275EEEFC}" destId="{6E8CD5A2-9CEB-4FF2-82CE-DF73ED352290}" srcOrd="6" destOrd="0" presId="urn:microsoft.com/office/officeart/2005/8/layout/orgChart1"/>
    <dgm:cxn modelId="{2969C17B-2495-4449-90E4-4E2F2E29A2B1}" type="presParOf" srcId="{D64A7A4F-75EA-4D4F-911E-FB1E275EEEFC}" destId="{C53711B1-F3F4-4711-A8CD-77001F8F6EA3}" srcOrd="7" destOrd="0" presId="urn:microsoft.com/office/officeart/2005/8/layout/orgChart1"/>
    <dgm:cxn modelId="{AD5DA6C9-63DE-430B-A239-D133785FDB0D}" type="presParOf" srcId="{C53711B1-F3F4-4711-A8CD-77001F8F6EA3}" destId="{4C264D1B-632E-4367-B2D6-5E393EB7F967}" srcOrd="0" destOrd="0" presId="urn:microsoft.com/office/officeart/2005/8/layout/orgChart1"/>
    <dgm:cxn modelId="{CE67C071-739F-4E94-A422-6A1A4D0CE39F}" type="presParOf" srcId="{4C264D1B-632E-4367-B2D6-5E393EB7F967}" destId="{4BE785FD-AC30-45EB-AD27-12A3039F133A}" srcOrd="0" destOrd="0" presId="urn:microsoft.com/office/officeart/2005/8/layout/orgChart1"/>
    <dgm:cxn modelId="{C6928C44-9536-483A-A272-5244EADE33FF}" type="presParOf" srcId="{4C264D1B-632E-4367-B2D6-5E393EB7F967}" destId="{F832EC0D-3A7D-4F7C-9CF6-4D3B4D1C23BA}" srcOrd="1" destOrd="0" presId="urn:microsoft.com/office/officeart/2005/8/layout/orgChart1"/>
    <dgm:cxn modelId="{02F3AE7D-1303-4514-ABCE-DA12B90D6799}" type="presParOf" srcId="{C53711B1-F3F4-4711-A8CD-77001F8F6EA3}" destId="{A50E5258-6116-4CDA-8A96-3B488E942555}" srcOrd="1" destOrd="0" presId="urn:microsoft.com/office/officeart/2005/8/layout/orgChart1"/>
    <dgm:cxn modelId="{A35E0D3D-C0B1-4BAF-8D37-6220FFA4376D}" type="presParOf" srcId="{C53711B1-F3F4-4711-A8CD-77001F8F6EA3}" destId="{D9AE57AE-6199-45D2-BCF0-B00F716D5C8A}" srcOrd="2" destOrd="0" presId="urn:microsoft.com/office/officeart/2005/8/layout/orgChart1"/>
    <dgm:cxn modelId="{6DB1D159-DD2F-4B1D-9328-28AE191CADF2}" type="presParOf" srcId="{35042AFA-210A-42B4-8AE3-9C7724018CDA}" destId="{C110E189-A200-4A7D-9498-EBD5917AF9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8CD5A2-9CEB-4FF2-82CE-DF73ED352290}">
      <dsp:nvSpPr>
        <dsp:cNvPr id="0" name=""/>
        <dsp:cNvSpPr/>
      </dsp:nvSpPr>
      <dsp:spPr>
        <a:xfrm>
          <a:off x="3888432" y="2344097"/>
          <a:ext cx="2856441" cy="35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82"/>
              </a:lnTo>
              <a:lnTo>
                <a:pt x="2856441" y="176182"/>
              </a:lnTo>
              <a:lnTo>
                <a:pt x="2856441" y="352365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ECC3C-77BF-452C-86DE-AF31904F4256}">
      <dsp:nvSpPr>
        <dsp:cNvPr id="0" name=""/>
        <dsp:cNvSpPr/>
      </dsp:nvSpPr>
      <dsp:spPr>
        <a:xfrm>
          <a:off x="3888432" y="2344097"/>
          <a:ext cx="1015147" cy="35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82"/>
              </a:lnTo>
              <a:lnTo>
                <a:pt x="1015147" y="176182"/>
              </a:lnTo>
              <a:lnTo>
                <a:pt x="1015147" y="352365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4D8CF-1416-44C0-B7F5-E156A9488049}">
      <dsp:nvSpPr>
        <dsp:cNvPr id="0" name=""/>
        <dsp:cNvSpPr/>
      </dsp:nvSpPr>
      <dsp:spPr>
        <a:xfrm>
          <a:off x="2873284" y="2344097"/>
          <a:ext cx="1015147" cy="352365"/>
        </a:xfrm>
        <a:custGeom>
          <a:avLst/>
          <a:gdLst/>
          <a:ahLst/>
          <a:cxnLst/>
          <a:rect l="0" t="0" r="0" b="0"/>
          <a:pathLst>
            <a:path>
              <a:moveTo>
                <a:pt x="1015147" y="0"/>
              </a:moveTo>
              <a:lnTo>
                <a:pt x="1015147" y="176182"/>
              </a:lnTo>
              <a:lnTo>
                <a:pt x="0" y="176182"/>
              </a:lnTo>
              <a:lnTo>
                <a:pt x="0" y="352365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C510E-8AEA-445A-9FCB-46D0E465F82F}">
      <dsp:nvSpPr>
        <dsp:cNvPr id="0" name=""/>
        <dsp:cNvSpPr/>
      </dsp:nvSpPr>
      <dsp:spPr>
        <a:xfrm>
          <a:off x="842988" y="2344097"/>
          <a:ext cx="3045443" cy="352365"/>
        </a:xfrm>
        <a:custGeom>
          <a:avLst/>
          <a:gdLst/>
          <a:ahLst/>
          <a:cxnLst/>
          <a:rect l="0" t="0" r="0" b="0"/>
          <a:pathLst>
            <a:path>
              <a:moveTo>
                <a:pt x="3045443" y="0"/>
              </a:moveTo>
              <a:lnTo>
                <a:pt x="3045443" y="176182"/>
              </a:lnTo>
              <a:lnTo>
                <a:pt x="0" y="176182"/>
              </a:lnTo>
              <a:lnTo>
                <a:pt x="0" y="352365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CB5FC-1440-4D4F-80F0-868BD4965709}">
      <dsp:nvSpPr>
        <dsp:cNvPr id="0" name=""/>
        <dsp:cNvSpPr/>
      </dsp:nvSpPr>
      <dsp:spPr>
        <a:xfrm>
          <a:off x="3049466" y="1505132"/>
          <a:ext cx="1677930" cy="838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Лучшие идеи</a:t>
          </a:r>
          <a:br>
            <a:rPr lang="ru-RU" sz="2000" kern="1200" dirty="0">
              <a:latin typeface="Times New Roman" pitchFamily="18" charset="0"/>
              <a:cs typeface="Times New Roman" pitchFamily="18" charset="0"/>
            </a:rPr>
          </a:b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9466" y="1505132"/>
        <a:ext cx="1677930" cy="838965"/>
      </dsp:txXfrm>
    </dsp:sp>
    <dsp:sp modelId="{8CD91404-8493-4197-833F-695F42D843CB}">
      <dsp:nvSpPr>
        <dsp:cNvPr id="0" name=""/>
        <dsp:cNvSpPr/>
      </dsp:nvSpPr>
      <dsp:spPr>
        <a:xfrm>
          <a:off x="4022" y="2696462"/>
          <a:ext cx="1677930" cy="838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itchFamily="18" charset="0"/>
              <a:cs typeface="Times New Roman" pitchFamily="18" charset="0"/>
            </a:rPr>
            <a:t>Платок</a:t>
          </a:r>
        </a:p>
      </dsp:txBody>
      <dsp:txXfrm>
        <a:off x="4022" y="2696462"/>
        <a:ext cx="1677930" cy="838965"/>
      </dsp:txXfrm>
    </dsp:sp>
    <dsp:sp modelId="{0427F1D6-4E8C-45F9-A6CF-AEE5F2C82324}">
      <dsp:nvSpPr>
        <dsp:cNvPr id="0" name=""/>
        <dsp:cNvSpPr/>
      </dsp:nvSpPr>
      <dsp:spPr>
        <a:xfrm>
          <a:off x="2034318" y="2696462"/>
          <a:ext cx="1677930" cy="838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itchFamily="18" charset="0"/>
              <a:cs typeface="Times New Roman" pitchFamily="18" charset="0"/>
            </a:rPr>
            <a:t>Перчатки</a:t>
          </a:r>
        </a:p>
      </dsp:txBody>
      <dsp:txXfrm>
        <a:off x="2034318" y="2696462"/>
        <a:ext cx="1677930" cy="838965"/>
      </dsp:txXfrm>
    </dsp:sp>
    <dsp:sp modelId="{8E529D7E-9050-49C7-9026-392FFBE137C2}">
      <dsp:nvSpPr>
        <dsp:cNvPr id="0" name=""/>
        <dsp:cNvSpPr/>
      </dsp:nvSpPr>
      <dsp:spPr>
        <a:xfrm>
          <a:off x="4064614" y="2696462"/>
          <a:ext cx="1677930" cy="838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itchFamily="18" charset="0"/>
              <a:cs typeface="Times New Roman" pitchFamily="18" charset="0"/>
            </a:rPr>
            <a:t>Чехол для телефона</a:t>
          </a:r>
        </a:p>
      </dsp:txBody>
      <dsp:txXfrm>
        <a:off x="4064614" y="2696462"/>
        <a:ext cx="1677930" cy="838965"/>
      </dsp:txXfrm>
    </dsp:sp>
    <dsp:sp modelId="{4BE785FD-AC30-45EB-AD27-12A3039F133A}">
      <dsp:nvSpPr>
        <dsp:cNvPr id="0" name=""/>
        <dsp:cNvSpPr/>
      </dsp:nvSpPr>
      <dsp:spPr>
        <a:xfrm>
          <a:off x="5905908" y="2696462"/>
          <a:ext cx="1677930" cy="838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itchFamily="18" charset="0"/>
              <a:cs typeface="Times New Roman" pitchFamily="18" charset="0"/>
            </a:rPr>
            <a:t>Игрушка (сувенир)</a:t>
          </a:r>
        </a:p>
      </dsp:txBody>
      <dsp:txXfrm>
        <a:off x="5905908" y="2696462"/>
        <a:ext cx="1677930" cy="838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5/6/2020</a:t>
            </a:fld>
            <a:endParaRPr lang="en-US" sz="16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xmlns="" id="{5588DAC9-9605-47F7-AA27-84E30747CF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"/>
            <a:ext cx="3409659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dirty="0" smtClean="0"/>
              <a:t>Вставка изображения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1847" y="504420"/>
            <a:ext cx="480352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25" name="Номер слайда 13">
            <a:extLst>
              <a:ext uri="{FF2B5EF4-FFF2-40B4-BE49-F238E27FC236}">
                <a16:creationId xmlns:a16="http://schemas.microsoft.com/office/drawing/2014/main" xmlns="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423104" y="6327866"/>
            <a:ext cx="292265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5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5/6/2020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senitki.com/catalog/knitting/1799/94568/" TargetMode="External"/><Relationship Id="rId3" Type="http://schemas.openxmlformats.org/officeDocument/2006/relationships/hyperlink" Target="https://infourok.ru/go.html?href=http%3A%2F%2Fclub-rukodelie.com%2F" TargetMode="External"/><Relationship Id="rId7" Type="http://schemas.openxmlformats.org/officeDocument/2006/relationships/hyperlink" Target="https://vsenitki.com/catalog/knitting/1799/64198/" TargetMode="External"/><Relationship Id="rId2" Type="http://schemas.openxmlformats.org/officeDocument/2006/relationships/hyperlink" Target="https://infourok.ru/go.html?href=http%3A%2F%2Fclub.osinka.ru%2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onardohobby.ru/ishop/group_7652244152/" TargetMode="External"/><Relationship Id="rId5" Type="http://schemas.openxmlformats.org/officeDocument/2006/relationships/hyperlink" Target="https://ru.wikipedia.org/wiki/%D0%92%D1%8F%D0%B7%D0%B0%D0%BD%D0%B8%D0%B5_%D0%BA%D1%80%D1%8E%D1%87%D0%BA%D0%BE%D0%BC" TargetMode="External"/><Relationship Id="rId10" Type="http://schemas.openxmlformats.org/officeDocument/2006/relationships/hyperlink" Target="https://myshop.ru/shop/product/1771421.html?partner=6408&amp;gclid=Cj0KCQiAs67yBRC7ARIsAF49CdVEQoC9DjuUS6MyZvIXorFLRbxs2GLTK2YvE4chSb3zDvkKT0XzMVEaAnHqEALw_wcB" TargetMode="External"/><Relationship Id="rId4" Type="http://schemas.openxmlformats.org/officeDocument/2006/relationships/hyperlink" Target="https://infourok.ru/go.html?href=https%3A%2F%2Famigurum.ru%2F" TargetMode="External"/><Relationship Id="rId9" Type="http://schemas.openxmlformats.org/officeDocument/2006/relationships/hyperlink" Target="https://vsenitki.com/catalog/beadwork/2776/18061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Творческий проект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технологии</a:t>
            </a:r>
            <a:r>
              <a:rPr lang="ru-RU" sz="3600" b="1" dirty="0" smtClean="0">
                <a:solidFill>
                  <a:srgbClr val="FFC000"/>
                </a:solidFill>
              </a:rPr>
              <a:t/>
            </a:r>
            <a:br>
              <a:rPr lang="ru-RU" sz="3600" b="1" dirty="0" smtClean="0">
                <a:solidFill>
                  <a:srgbClr val="FFC000"/>
                </a:solidFill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«Вязаная игрушка»</a:t>
            </a:r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2200" dirty="0" smtClean="0"/>
              <a:t>Выполнила:</a:t>
            </a:r>
          </a:p>
          <a:p>
            <a:pPr algn="r">
              <a:buNone/>
            </a:pPr>
            <a:r>
              <a:rPr lang="ru-RU" sz="2200" dirty="0" smtClean="0"/>
              <a:t>Ученица 9 «Б» класса</a:t>
            </a:r>
          </a:p>
          <a:p>
            <a:pPr algn="r">
              <a:buNone/>
            </a:pPr>
            <a:r>
              <a:rPr lang="ru-RU" sz="2200" dirty="0" err="1" smtClean="0"/>
              <a:t>Сергачской</a:t>
            </a:r>
            <a:r>
              <a:rPr lang="ru-RU" sz="2200" dirty="0" smtClean="0"/>
              <a:t> СОШ №3</a:t>
            </a:r>
          </a:p>
          <a:p>
            <a:pPr algn="r">
              <a:buNone/>
            </a:pPr>
            <a:r>
              <a:rPr lang="ru-RU" sz="2200" dirty="0" smtClean="0"/>
              <a:t>Блинова Полина</a:t>
            </a:r>
          </a:p>
        </p:txBody>
      </p:sp>
      <p:pic>
        <p:nvPicPr>
          <p:cNvPr id="6" name="Рисунок 5" descr="uiuClx1QG8o.jpg"/>
          <p:cNvPicPr/>
          <p:nvPr/>
        </p:nvPicPr>
        <p:blipFill>
          <a:blip r:embed="rId2" cstate="print"/>
          <a:srcRect l="8370" r="20705"/>
          <a:stretch>
            <a:fillRect/>
          </a:stretch>
        </p:blipFill>
        <p:spPr>
          <a:xfrm>
            <a:off x="683568" y="2348880"/>
            <a:ext cx="5544616" cy="3775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340768"/>
            <a:ext cx="4392488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Вязание крючком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относительно молодой вид рукоделия, однако игрушки вошли в жизнь наших предков очень давно (примерно в 10-15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вв.) и делали в это время игрушки из подручного материала – дерева, кожи, глины, ткани, также они служили в качестве оберегов. 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36912"/>
            <a:ext cx="3744416" cy="362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683568" y="-1107504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36912"/>
            <a:ext cx="2254754" cy="26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2996952"/>
            <a:ext cx="2137702" cy="243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9" cstate="print"/>
          <a:srcRect b="2801"/>
          <a:stretch>
            <a:fillRect/>
          </a:stretch>
        </p:blipFill>
        <p:spPr bwMode="auto">
          <a:xfrm>
            <a:off x="5514975" y="2780928"/>
            <a:ext cx="362902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s://1igolka.com/wp-content/uploads/2018/04/x4-7.jpg.pagespeed.ic_.bLZBHBzvOD.jpg"/>
          <p:cNvPicPr>
            <a:picLocks noChangeAspect="1" noChangeArrowheads="1"/>
          </p:cNvPicPr>
          <p:nvPr/>
        </p:nvPicPr>
        <p:blipFill>
          <a:blip r:embed="rId10" cstate="print"/>
          <a:srcRect l="50793" t="7875" r="776"/>
          <a:stretch>
            <a:fillRect/>
          </a:stretch>
        </p:blipFill>
        <p:spPr bwMode="auto">
          <a:xfrm>
            <a:off x="4283968" y="4293096"/>
            <a:ext cx="1728192" cy="2465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2780928"/>
          <a:ext cx="7056784" cy="3600402"/>
        </p:xfrm>
        <a:graphic>
          <a:graphicData uri="http://schemas.openxmlformats.org/drawingml/2006/table">
            <a:tbl>
              <a:tblPr/>
              <a:tblGrid>
                <a:gridCol w="1321357"/>
                <a:gridCol w="1062673"/>
                <a:gridCol w="950170"/>
                <a:gridCol w="983135"/>
                <a:gridCol w="983135"/>
                <a:gridCol w="846987"/>
                <a:gridCol w="909327"/>
              </a:tblGrid>
              <a:tr h="4064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Идея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Сумма баллов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87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Платок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Перчатки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Ажурная салфетка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Игрушка (сувенир)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548680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Критерии к изделию: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Простая техника изготовления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Небольшой расход пряжи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Небольшой размер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Соответствие цветовой гамме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Невысокая стоимость материалов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Рисунок 3"/>
          <p:cNvGraphicFramePr>
            <a:graphicFrameLocks noGrp="1"/>
          </p:cNvGraphicFramePr>
          <p:nvPr>
            <p:ph type="pic" sz="quarter" idx="14"/>
          </p:nvPr>
        </p:nvGraphicFramePr>
        <p:xfrm>
          <a:off x="467544" y="1412776"/>
          <a:ext cx="5760640" cy="2741042"/>
        </p:xfrm>
        <a:graphic>
          <a:graphicData uri="http://schemas.openxmlformats.org/drawingml/2006/table">
            <a:tbl>
              <a:tblPr/>
              <a:tblGrid>
                <a:gridCol w="2001791"/>
                <a:gridCol w="2001791"/>
                <a:gridCol w="1757058"/>
              </a:tblGrid>
              <a:tr h="361298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Пряжа белая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моток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768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Пряжа розовая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моток (но понадобится только ¼)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33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Пряжа серая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моток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79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Бусинки (для глаз и носика)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шт.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365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89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Крючок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шт.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31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Нитки чёрного цвета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моток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89">
                <a:tc gridSpan="2">
                  <a:txBody>
                    <a:bodyPr/>
                    <a:lstStyle/>
                    <a:p>
                      <a:pPr algn="l">
                        <a:spcAft>
                          <a:spcPts val="1125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Итого: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-387424"/>
            <a:ext cx="6159593" cy="1480711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 раздел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5" y="4293096"/>
            <a:ext cx="35528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35528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509120"/>
            <a:ext cx="1987717" cy="217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484784"/>
            <a:ext cx="2345160" cy="19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116632"/>
            <a:ext cx="5943569" cy="148071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Правила техники безопасности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79712" cy="174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9552" y="2187353"/>
            <a:ext cx="7992888" cy="41107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Направление освещения – слева или спереди. При работе сидеть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прямо, опираясь на спинку стула. Расстояние от глаз до вязаного полотна должно быть 35см – 40см.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Все нужные при работе инструменты должны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храниться в специальной коробочке или сумочке. Если предполагается использование иголок и булавок, то их нужно держать в игольнице. 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Крючок должен быть острым, но не опасным. Его поверхность должна быть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гладкой, без зазубрин,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царапин и сколов.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Если вы решили сделать перерыв в работе, иголки и булавки нужно обязательно вколоть в игольницу. Ножницы должны храниться с сомкнутыми лезвиями.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Незаконченное изделие желательно хранить завернутым в ткань или в пакет.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1"/>
            <a:ext cx="6231601" cy="11247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моего изделия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75856" y="1340768"/>
            <a:ext cx="5544616" cy="4801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Для головы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24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30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(провязать 6 раз), 28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26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24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18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16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14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Туловище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24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30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36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38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(провязать 7 раз), 36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34сбн, 32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30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28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24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16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Ушки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16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(провязать 5 раз). 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Верхние лапки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 шт.): набираем 6 в.п. (воздушных петель). 1-3 ряд: петля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подьёма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5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4 ряд: складываем получившийся прямоугольник пополам и соединяем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Нижние лапки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 шт.) вяжутся как и верхние, только начинаем мы с 7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вяжем не 3, а 4 ряда.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Хвостик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начинаем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петли, затем вяжем крючком без прибавки по 6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каждом новом кольце. Провяжите всего 5 рядов. Далее небольшую цепочку из 12 воздушных петель.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sun9-30.userapi.com/c858028/v858028091/18c93e/UMZZYMgeViE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l="5507" r="5507" b="19496"/>
          <a:stretch>
            <a:fillRect/>
          </a:stretch>
        </p:blipFill>
        <p:spPr bwMode="auto">
          <a:xfrm>
            <a:off x="251520" y="1196752"/>
            <a:ext cx="3024336" cy="360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Заключение</a:t>
            </a:r>
            <a:r>
              <a:rPr lang="ru-RU" sz="3600" b="1" dirty="0" smtClean="0">
                <a:solidFill>
                  <a:srgbClr val="FFC000"/>
                </a:solidFill>
              </a:rPr>
              <a:t/>
            </a:r>
            <a:br>
              <a:rPr lang="ru-RU" sz="3600" b="1" dirty="0" smtClean="0">
                <a:solidFill>
                  <a:srgbClr val="FFC000"/>
                </a:solidFill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«Вязаная игрушка»</a:t>
            </a:r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думаю, что игрушку-сувенир мне удалось сделать очень хорошо, поэтому сфотографирую своё изделие и размещу его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/>
          </a:p>
        </p:txBody>
      </p:sp>
      <p:pic>
        <p:nvPicPr>
          <p:cNvPr id="6" name="Рисунок 5" descr="uiuClx1QG8o.jpg"/>
          <p:cNvPicPr/>
          <p:nvPr/>
        </p:nvPicPr>
        <p:blipFill>
          <a:blip r:embed="rId2" cstate="print"/>
          <a:srcRect l="8370" r="20705"/>
          <a:stretch>
            <a:fillRect/>
          </a:stretch>
        </p:blipFill>
        <p:spPr>
          <a:xfrm>
            <a:off x="539552" y="3501008"/>
            <a:ext cx="4608512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100 узоров для вязания крючком (книга + 100 карточек + крючок). - М.: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2011.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Ажурные узоры для вязания крючком. - М.: Книжный клуб "Клуб семейного досуга". Харьков, Книжный клуб "Клуб семейного досуга". Белгород, 2011.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Балашова, М. Я. Большая энциклопедия по вязанию. Пошаговые уроки. Вязание крючком. Вязание спицами / М.Я. Балашова, Ю.П. Семенова. - Москва: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Большая книга по вязанию. Крючок. - М.: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Ниола-Пресс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2008. - 288 c.5. Большая книга. Вязание крючком. - М.: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Арт-Родник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2012. - 158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Морозова Л.Н., Кравченко Н.Г. Технология. Проектная деятельность учащихся. Волгоград,2008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Интернет источники: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http://club.osinka.ru/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http://club-rukodelie.com/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https://amigurum.ru/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http://www.amigurumi-shemy.ru/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https://ru.wikipedia.org/wiki/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(История вязания игрушек )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https://leonardohobby.ru/ishop/group_7652244152/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(Белая пряжа)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https://vsenitki.com/catalog/knitting/1799/64198/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(Розовая пряжа)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https://vsenitki.com/catalog/knitting/1799/94568/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(Серая пряжа)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https://vsenitki.com/catalog/beadwork/2776/180616/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(Набор бусин для глаз и носика)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https://myshop.ru/shop/product/1771421.html?partner=6408&amp;gclid=Cj0KCQiAs67yBRC7ARIsAF49CdVEQoC9DjuUS6MyZvIXorFLRbxs2GLTK2YvE4chSb3zDvkKT0XzMVEaAnHqEALw_wcB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(Книга по вязанию игрушек)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141</TotalTime>
  <Words>376</Words>
  <Application>Microsoft Office PowerPoint</Application>
  <PresentationFormat>Экран (4:3)</PresentationFormat>
  <Paragraphs>112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          Творческий проект по технологии  «Вязаная игрушка»  </vt:lpstr>
      <vt:lpstr>История </vt:lpstr>
      <vt:lpstr>Слайд 3</vt:lpstr>
      <vt:lpstr>Слайд 4</vt:lpstr>
      <vt:lpstr>Практический раздел</vt:lpstr>
      <vt:lpstr>Правила техники безопасности </vt:lpstr>
      <vt:lpstr>Схема моего изделия</vt:lpstr>
      <vt:lpstr>          Заключение  «Вязаная игрушка»  </vt:lpstr>
      <vt:lpstr>Список используемой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по технологии  «Вязаная игрушка»  </dc:title>
  <cp:lastModifiedBy>Наташа</cp:lastModifiedBy>
  <cp:revision>17</cp:revision>
  <dcterms:modified xsi:type="dcterms:W3CDTF">2020-05-06T10:00:47Z</dcterms:modified>
</cp:coreProperties>
</file>