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0" r:id="rId7"/>
    <p:sldId id="265" r:id="rId8"/>
    <p:sldId id="261" r:id="rId9"/>
    <p:sldId id="276" r:id="rId10"/>
    <p:sldId id="263" r:id="rId11"/>
    <p:sldId id="262" r:id="rId12"/>
    <p:sldId id="266" r:id="rId13"/>
    <p:sldId id="267" r:id="rId14"/>
    <p:sldId id="271" r:id="rId15"/>
    <p:sldId id="273" r:id="rId16"/>
    <p:sldId id="275" r:id="rId17"/>
    <p:sldId id="270" r:id="rId18"/>
    <p:sldId id="269" r:id="rId19"/>
    <p:sldId id="268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0CDAA-E2E2-4DE1-963E-712D0D19D87F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59D383-74F0-4D82-A6EB-604BDBE5E824}">
      <dgm:prSet phldrT="[Текст]"/>
      <dgm:spPr/>
      <dgm:t>
        <a:bodyPr/>
        <a:lstStyle/>
        <a:p>
          <a:r>
            <a:rPr lang="ru-RU" dirty="0" smtClean="0"/>
            <a:t>Разве кто-то считает «вредные привычки» полезными?</a:t>
          </a:r>
          <a:endParaRPr lang="ru-RU" dirty="0"/>
        </a:p>
      </dgm:t>
    </dgm:pt>
    <dgm:pt modelId="{8F94012B-9156-4632-8D2B-0193F508D470}" type="parTrans" cxnId="{ECE4FFC8-3233-4F01-9E5D-70856C546405}">
      <dgm:prSet/>
      <dgm:spPr/>
      <dgm:t>
        <a:bodyPr/>
        <a:lstStyle/>
        <a:p>
          <a:endParaRPr lang="ru-RU"/>
        </a:p>
      </dgm:t>
    </dgm:pt>
    <dgm:pt modelId="{C4633659-D523-428C-9A58-C5CEB98034E4}" type="sibTrans" cxnId="{ECE4FFC8-3233-4F01-9E5D-70856C546405}">
      <dgm:prSet/>
      <dgm:spPr/>
      <dgm:t>
        <a:bodyPr/>
        <a:lstStyle/>
        <a:p>
          <a:endParaRPr lang="ru-RU"/>
        </a:p>
      </dgm:t>
    </dgm:pt>
    <dgm:pt modelId="{7CF4F535-20F4-4F76-BBE8-8D006930631D}">
      <dgm:prSet phldrT="[Текст]"/>
      <dgm:spPr/>
      <dgm:t>
        <a:bodyPr/>
        <a:lstStyle/>
        <a:p>
          <a:r>
            <a:rPr lang="ru-RU" dirty="0" smtClean="0"/>
            <a:t>Нет, их вред и опасность общеизвестны</a:t>
          </a:r>
          <a:endParaRPr lang="ru-RU" dirty="0"/>
        </a:p>
      </dgm:t>
    </dgm:pt>
    <dgm:pt modelId="{D9DD3E53-B1D2-46A2-9FAC-E6F729BDAB58}" type="parTrans" cxnId="{6E928BFE-C505-4B91-AF05-EFBBE3A0AC35}">
      <dgm:prSet/>
      <dgm:spPr/>
      <dgm:t>
        <a:bodyPr/>
        <a:lstStyle/>
        <a:p>
          <a:endParaRPr lang="ru-RU"/>
        </a:p>
      </dgm:t>
    </dgm:pt>
    <dgm:pt modelId="{439FB83D-24AA-47FE-B549-1D77FC312DD1}" type="sibTrans" cxnId="{6E928BFE-C505-4B91-AF05-EFBBE3A0AC35}">
      <dgm:prSet/>
      <dgm:spPr/>
      <dgm:t>
        <a:bodyPr/>
        <a:lstStyle/>
        <a:p>
          <a:endParaRPr lang="ru-RU"/>
        </a:p>
      </dgm:t>
    </dgm:pt>
    <dgm:pt modelId="{FB793725-E7C7-455E-AA52-97D92EB1B580}">
      <dgm:prSet phldrT="[Текст]"/>
      <dgm:spPr/>
      <dgm:t>
        <a:bodyPr/>
        <a:lstStyle/>
        <a:p>
          <a:r>
            <a:rPr lang="ru-RU" dirty="0" smtClean="0"/>
            <a:t>Так почему некоторые люди к ним все же прибегают?</a:t>
          </a:r>
          <a:endParaRPr lang="ru-RU" dirty="0"/>
        </a:p>
      </dgm:t>
    </dgm:pt>
    <dgm:pt modelId="{5EBBA659-6921-485E-B688-A1B135656DE7}" type="parTrans" cxnId="{D4683DCF-50EE-42B5-981F-99A863C3B1F4}">
      <dgm:prSet/>
      <dgm:spPr/>
      <dgm:t>
        <a:bodyPr/>
        <a:lstStyle/>
        <a:p>
          <a:endParaRPr lang="ru-RU"/>
        </a:p>
      </dgm:t>
    </dgm:pt>
    <dgm:pt modelId="{5BA0A850-CABD-4123-B453-4BF0E0C033AE}" type="sibTrans" cxnId="{D4683DCF-50EE-42B5-981F-99A863C3B1F4}">
      <dgm:prSet/>
      <dgm:spPr/>
      <dgm:t>
        <a:bodyPr/>
        <a:lstStyle/>
        <a:p>
          <a:endParaRPr lang="ru-RU"/>
        </a:p>
      </dgm:t>
    </dgm:pt>
    <dgm:pt modelId="{74A37B90-D72A-4F26-8A13-897E075011EA}">
      <dgm:prSet phldrT="[Текст]"/>
      <dgm:spPr/>
      <dgm:t>
        <a:bodyPr/>
        <a:lstStyle/>
        <a:p>
          <a:r>
            <a:rPr lang="ru-RU" dirty="0" smtClean="0"/>
            <a:t>Явно не от незнания</a:t>
          </a:r>
          <a:endParaRPr lang="ru-RU" dirty="0"/>
        </a:p>
      </dgm:t>
    </dgm:pt>
    <dgm:pt modelId="{1C0EBE86-C784-46FE-A193-90AAEC185C5F}" type="parTrans" cxnId="{7447D6EC-0594-4E82-BAF6-D05BF7350916}">
      <dgm:prSet/>
      <dgm:spPr/>
      <dgm:t>
        <a:bodyPr/>
        <a:lstStyle/>
        <a:p>
          <a:endParaRPr lang="ru-RU"/>
        </a:p>
      </dgm:t>
    </dgm:pt>
    <dgm:pt modelId="{353F77E0-901A-4123-A52F-BD279CB40519}" type="sibTrans" cxnId="{7447D6EC-0594-4E82-BAF6-D05BF7350916}">
      <dgm:prSet/>
      <dgm:spPr/>
      <dgm:t>
        <a:bodyPr/>
        <a:lstStyle/>
        <a:p>
          <a:endParaRPr lang="ru-RU"/>
        </a:p>
      </dgm:t>
    </dgm:pt>
    <dgm:pt modelId="{1B104E01-EA3C-4661-8FBE-C17B294355F9}">
      <dgm:prSet phldrT="[Текст]"/>
      <dgm:spPr/>
      <dgm:t>
        <a:bodyPr/>
        <a:lstStyle/>
        <a:p>
          <a:r>
            <a:rPr lang="ru-RU" dirty="0" smtClean="0"/>
            <a:t>Причин много, но лежат они в не в области разума, а в эмоционально-мотивационной сфере </a:t>
          </a:r>
          <a:endParaRPr lang="ru-RU" dirty="0"/>
        </a:p>
      </dgm:t>
    </dgm:pt>
    <dgm:pt modelId="{6715FE15-4EE3-4C72-840E-84C97F9866C6}" type="parTrans" cxnId="{BCAFDC72-8AD0-45C2-BD53-E53A67F1CF5D}">
      <dgm:prSet/>
      <dgm:spPr/>
      <dgm:t>
        <a:bodyPr/>
        <a:lstStyle/>
        <a:p>
          <a:endParaRPr lang="ru-RU"/>
        </a:p>
      </dgm:t>
    </dgm:pt>
    <dgm:pt modelId="{B42F0734-80FC-4131-91FA-5100A6775FBB}" type="sibTrans" cxnId="{BCAFDC72-8AD0-45C2-BD53-E53A67F1CF5D}">
      <dgm:prSet/>
      <dgm:spPr/>
      <dgm:t>
        <a:bodyPr/>
        <a:lstStyle/>
        <a:p>
          <a:endParaRPr lang="ru-RU"/>
        </a:p>
      </dgm:t>
    </dgm:pt>
    <dgm:pt modelId="{23849717-7E86-4718-B754-1703CC22B26C}">
      <dgm:prSet phldrT="[Текст]"/>
      <dgm:spPr/>
      <dgm:t>
        <a:bodyPr/>
        <a:lstStyle/>
        <a:p>
          <a:r>
            <a:rPr lang="ru-RU" dirty="0" smtClean="0"/>
            <a:t>И что при этом происходит?</a:t>
          </a:r>
          <a:endParaRPr lang="ru-RU" dirty="0"/>
        </a:p>
      </dgm:t>
    </dgm:pt>
    <dgm:pt modelId="{C3A8B7AC-A128-4504-AC3A-4AA00AE0D2D0}" type="parTrans" cxnId="{14195F0E-96EB-41B9-B2E7-1399B2057DD7}">
      <dgm:prSet/>
      <dgm:spPr/>
      <dgm:t>
        <a:bodyPr/>
        <a:lstStyle/>
        <a:p>
          <a:endParaRPr lang="ru-RU"/>
        </a:p>
      </dgm:t>
    </dgm:pt>
    <dgm:pt modelId="{18E00D98-4B56-4B8C-999B-C4B56CE869EB}" type="sibTrans" cxnId="{14195F0E-96EB-41B9-B2E7-1399B2057DD7}">
      <dgm:prSet/>
      <dgm:spPr/>
      <dgm:t>
        <a:bodyPr/>
        <a:lstStyle/>
        <a:p>
          <a:endParaRPr lang="ru-RU"/>
        </a:p>
      </dgm:t>
    </dgm:pt>
    <dgm:pt modelId="{BEF283CA-5EF8-459F-8C1E-9BFC329914C6}">
      <dgm:prSet phldrT="[Текст]"/>
      <dgm:spPr/>
      <dgm:t>
        <a:bodyPr/>
        <a:lstStyle/>
        <a:p>
          <a:r>
            <a:rPr lang="ru-RU" dirty="0" smtClean="0"/>
            <a:t>Сбой в шкале «нравится – не нравится», субъективно приятное восприятие того, что в реальности разрушает личность и организм</a:t>
          </a:r>
          <a:endParaRPr lang="ru-RU" dirty="0"/>
        </a:p>
      </dgm:t>
    </dgm:pt>
    <dgm:pt modelId="{787A25D0-0D13-4C57-9723-B230A57E3004}" type="parTrans" cxnId="{FC686363-44C5-43CC-8253-885CEAC6D696}">
      <dgm:prSet/>
      <dgm:spPr/>
      <dgm:t>
        <a:bodyPr/>
        <a:lstStyle/>
        <a:p>
          <a:endParaRPr lang="ru-RU"/>
        </a:p>
      </dgm:t>
    </dgm:pt>
    <dgm:pt modelId="{58DA6D10-1C3B-41C6-8A7E-9B8EE8CC0EBF}" type="sibTrans" cxnId="{FC686363-44C5-43CC-8253-885CEAC6D696}">
      <dgm:prSet/>
      <dgm:spPr/>
      <dgm:t>
        <a:bodyPr/>
        <a:lstStyle/>
        <a:p>
          <a:endParaRPr lang="ru-RU"/>
        </a:p>
      </dgm:t>
    </dgm:pt>
    <dgm:pt modelId="{96392997-EE41-41C0-99F3-61D9AB253E6C}" type="pres">
      <dgm:prSet presAssocID="{53F0CDAA-E2E2-4DE1-963E-712D0D19D87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D6FB93-5AA8-4FC1-99E0-E2452AE29C31}" type="pres">
      <dgm:prSet presAssocID="{E459D383-74F0-4D82-A6EB-604BDBE5E824}" presName="circle1" presStyleLbl="node1" presStyleIdx="0" presStyleCnt="3"/>
      <dgm:spPr/>
    </dgm:pt>
    <dgm:pt modelId="{F56F8D70-9054-4011-A64A-4F86D697D966}" type="pres">
      <dgm:prSet presAssocID="{E459D383-74F0-4D82-A6EB-604BDBE5E824}" presName="space" presStyleCnt="0"/>
      <dgm:spPr/>
    </dgm:pt>
    <dgm:pt modelId="{304793F3-8938-4E2A-ADED-C89E709B21CD}" type="pres">
      <dgm:prSet presAssocID="{E459D383-74F0-4D82-A6EB-604BDBE5E824}" presName="rect1" presStyleLbl="alignAcc1" presStyleIdx="0" presStyleCnt="3"/>
      <dgm:spPr/>
      <dgm:t>
        <a:bodyPr/>
        <a:lstStyle/>
        <a:p>
          <a:endParaRPr lang="ru-RU"/>
        </a:p>
      </dgm:t>
    </dgm:pt>
    <dgm:pt modelId="{BCDFCFBD-B1B3-4447-960F-60D4D244DE16}" type="pres">
      <dgm:prSet presAssocID="{FB793725-E7C7-455E-AA52-97D92EB1B580}" presName="vertSpace2" presStyleLbl="node1" presStyleIdx="0" presStyleCnt="3"/>
      <dgm:spPr/>
    </dgm:pt>
    <dgm:pt modelId="{ABB945FD-6D4B-450B-8EDC-3155CE3C3B7B}" type="pres">
      <dgm:prSet presAssocID="{FB793725-E7C7-455E-AA52-97D92EB1B580}" presName="circle2" presStyleLbl="node1" presStyleIdx="1" presStyleCnt="3"/>
      <dgm:spPr/>
    </dgm:pt>
    <dgm:pt modelId="{68A9435C-8918-4002-9D36-00A3CCD708EE}" type="pres">
      <dgm:prSet presAssocID="{FB793725-E7C7-455E-AA52-97D92EB1B580}" presName="rect2" presStyleLbl="alignAcc1" presStyleIdx="1" presStyleCnt="3"/>
      <dgm:spPr/>
      <dgm:t>
        <a:bodyPr/>
        <a:lstStyle/>
        <a:p>
          <a:endParaRPr lang="ru-RU"/>
        </a:p>
      </dgm:t>
    </dgm:pt>
    <dgm:pt modelId="{69377608-EB17-454E-8AF1-FA947F96A47D}" type="pres">
      <dgm:prSet presAssocID="{23849717-7E86-4718-B754-1703CC22B26C}" presName="vertSpace3" presStyleLbl="node1" presStyleIdx="1" presStyleCnt="3"/>
      <dgm:spPr/>
    </dgm:pt>
    <dgm:pt modelId="{5F98FE44-22C5-4ECE-A5BB-B492E5BDE069}" type="pres">
      <dgm:prSet presAssocID="{23849717-7E86-4718-B754-1703CC22B26C}" presName="circle3" presStyleLbl="node1" presStyleIdx="2" presStyleCnt="3"/>
      <dgm:spPr/>
    </dgm:pt>
    <dgm:pt modelId="{2E729835-B92D-4229-BFEF-CC4427A53424}" type="pres">
      <dgm:prSet presAssocID="{23849717-7E86-4718-B754-1703CC22B26C}" presName="rect3" presStyleLbl="alignAcc1" presStyleIdx="2" presStyleCnt="3"/>
      <dgm:spPr/>
      <dgm:t>
        <a:bodyPr/>
        <a:lstStyle/>
        <a:p>
          <a:endParaRPr lang="ru-RU"/>
        </a:p>
      </dgm:t>
    </dgm:pt>
    <dgm:pt modelId="{9D9275E3-FF64-4BC1-AE0E-7CF64CDA006A}" type="pres">
      <dgm:prSet presAssocID="{E459D383-74F0-4D82-A6EB-604BDBE5E82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EB512-6789-4250-BE02-DDE80302CA34}" type="pres">
      <dgm:prSet presAssocID="{E459D383-74F0-4D82-A6EB-604BDBE5E824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6F101-CAA5-48C8-92E8-87959C760C59}" type="pres">
      <dgm:prSet presAssocID="{FB793725-E7C7-455E-AA52-97D92EB1B580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22E85-6434-43F7-8929-1F7B9105EA57}" type="pres">
      <dgm:prSet presAssocID="{FB793725-E7C7-455E-AA52-97D92EB1B580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FD82C-0A92-4046-973D-5C46228CBCB3}" type="pres">
      <dgm:prSet presAssocID="{23849717-7E86-4718-B754-1703CC22B26C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71F2A-F882-4F3C-B7F8-EF4013DCA225}" type="pres">
      <dgm:prSet presAssocID="{23849717-7E86-4718-B754-1703CC22B26C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BFBEE8-AD36-4115-ADC9-B3CBE599C390}" type="presOf" srcId="{FB793725-E7C7-455E-AA52-97D92EB1B580}" destId="{3296F101-CAA5-48C8-92E8-87959C760C59}" srcOrd="1" destOrd="0" presId="urn:microsoft.com/office/officeart/2005/8/layout/target3"/>
    <dgm:cxn modelId="{29B76675-BB3B-4B1B-8390-44BA8ABFA5EF}" type="presOf" srcId="{23849717-7E86-4718-B754-1703CC22B26C}" destId="{2E729835-B92D-4229-BFEF-CC4427A53424}" srcOrd="0" destOrd="0" presId="urn:microsoft.com/office/officeart/2005/8/layout/target3"/>
    <dgm:cxn modelId="{6CC034F5-31C4-4182-B5C5-79E9E3E0C8C2}" type="presOf" srcId="{FB793725-E7C7-455E-AA52-97D92EB1B580}" destId="{68A9435C-8918-4002-9D36-00A3CCD708EE}" srcOrd="0" destOrd="0" presId="urn:microsoft.com/office/officeart/2005/8/layout/target3"/>
    <dgm:cxn modelId="{6E928BFE-C505-4B91-AF05-EFBBE3A0AC35}" srcId="{E459D383-74F0-4D82-A6EB-604BDBE5E824}" destId="{7CF4F535-20F4-4F76-BBE8-8D006930631D}" srcOrd="0" destOrd="0" parTransId="{D9DD3E53-B1D2-46A2-9FAC-E6F729BDAB58}" sibTransId="{439FB83D-24AA-47FE-B549-1D77FC312DD1}"/>
    <dgm:cxn modelId="{EAB10D52-7ACD-4995-B9A3-ABB5148D7503}" type="presOf" srcId="{E459D383-74F0-4D82-A6EB-604BDBE5E824}" destId="{304793F3-8938-4E2A-ADED-C89E709B21CD}" srcOrd="0" destOrd="0" presId="urn:microsoft.com/office/officeart/2005/8/layout/target3"/>
    <dgm:cxn modelId="{0428371D-E3B1-49A3-99C4-2BC8A430ED8A}" type="presOf" srcId="{E459D383-74F0-4D82-A6EB-604BDBE5E824}" destId="{9D9275E3-FF64-4BC1-AE0E-7CF64CDA006A}" srcOrd="1" destOrd="0" presId="urn:microsoft.com/office/officeart/2005/8/layout/target3"/>
    <dgm:cxn modelId="{ECE4FFC8-3233-4F01-9E5D-70856C546405}" srcId="{53F0CDAA-E2E2-4DE1-963E-712D0D19D87F}" destId="{E459D383-74F0-4D82-A6EB-604BDBE5E824}" srcOrd="0" destOrd="0" parTransId="{8F94012B-9156-4632-8D2B-0193F508D470}" sibTransId="{C4633659-D523-428C-9A58-C5CEB98034E4}"/>
    <dgm:cxn modelId="{D60DD437-CCA2-4863-A2C7-B218DE363A2F}" type="presOf" srcId="{BEF283CA-5EF8-459F-8C1E-9BFC329914C6}" destId="{A1E71F2A-F882-4F3C-B7F8-EF4013DCA225}" srcOrd="0" destOrd="0" presId="urn:microsoft.com/office/officeart/2005/8/layout/target3"/>
    <dgm:cxn modelId="{14195F0E-96EB-41B9-B2E7-1399B2057DD7}" srcId="{53F0CDAA-E2E2-4DE1-963E-712D0D19D87F}" destId="{23849717-7E86-4718-B754-1703CC22B26C}" srcOrd="2" destOrd="0" parTransId="{C3A8B7AC-A128-4504-AC3A-4AA00AE0D2D0}" sibTransId="{18E00D98-4B56-4B8C-999B-C4B56CE869EB}"/>
    <dgm:cxn modelId="{D4683DCF-50EE-42B5-981F-99A863C3B1F4}" srcId="{53F0CDAA-E2E2-4DE1-963E-712D0D19D87F}" destId="{FB793725-E7C7-455E-AA52-97D92EB1B580}" srcOrd="1" destOrd="0" parTransId="{5EBBA659-6921-485E-B688-A1B135656DE7}" sibTransId="{5BA0A850-CABD-4123-B453-4BF0E0C033AE}"/>
    <dgm:cxn modelId="{7447D6EC-0594-4E82-BAF6-D05BF7350916}" srcId="{FB793725-E7C7-455E-AA52-97D92EB1B580}" destId="{74A37B90-D72A-4F26-8A13-897E075011EA}" srcOrd="0" destOrd="0" parTransId="{1C0EBE86-C784-46FE-A193-90AAEC185C5F}" sibTransId="{353F77E0-901A-4123-A52F-BD279CB40519}"/>
    <dgm:cxn modelId="{25F43CB0-BCF2-41D4-8F65-B5F307ED7B14}" type="presOf" srcId="{23849717-7E86-4718-B754-1703CC22B26C}" destId="{579FD82C-0A92-4046-973D-5C46228CBCB3}" srcOrd="1" destOrd="0" presId="urn:microsoft.com/office/officeart/2005/8/layout/target3"/>
    <dgm:cxn modelId="{123E6DE8-452E-4476-8A2C-2EE7D1356953}" type="presOf" srcId="{53F0CDAA-E2E2-4DE1-963E-712D0D19D87F}" destId="{96392997-EE41-41C0-99F3-61D9AB253E6C}" srcOrd="0" destOrd="0" presId="urn:microsoft.com/office/officeart/2005/8/layout/target3"/>
    <dgm:cxn modelId="{FC686363-44C5-43CC-8253-885CEAC6D696}" srcId="{23849717-7E86-4718-B754-1703CC22B26C}" destId="{BEF283CA-5EF8-459F-8C1E-9BFC329914C6}" srcOrd="0" destOrd="0" parTransId="{787A25D0-0D13-4C57-9723-B230A57E3004}" sibTransId="{58DA6D10-1C3B-41C6-8A7E-9B8EE8CC0EBF}"/>
    <dgm:cxn modelId="{BCAFDC72-8AD0-45C2-BD53-E53A67F1CF5D}" srcId="{FB793725-E7C7-455E-AA52-97D92EB1B580}" destId="{1B104E01-EA3C-4661-8FBE-C17B294355F9}" srcOrd="1" destOrd="0" parTransId="{6715FE15-4EE3-4C72-840E-84C97F9866C6}" sibTransId="{B42F0734-80FC-4131-91FA-5100A6775FBB}"/>
    <dgm:cxn modelId="{D8CB012B-6C9B-4F77-BB10-7B9BBEBFAEC4}" type="presOf" srcId="{7CF4F535-20F4-4F76-BBE8-8D006930631D}" destId="{8D7EB512-6789-4250-BE02-DDE80302CA34}" srcOrd="0" destOrd="0" presId="urn:microsoft.com/office/officeart/2005/8/layout/target3"/>
    <dgm:cxn modelId="{42EAEF7B-FEF8-48B8-AA69-1546CB17517F}" type="presOf" srcId="{74A37B90-D72A-4F26-8A13-897E075011EA}" destId="{DFE22E85-6434-43F7-8929-1F7B9105EA57}" srcOrd="0" destOrd="0" presId="urn:microsoft.com/office/officeart/2005/8/layout/target3"/>
    <dgm:cxn modelId="{4D0767E8-DC29-4CB1-B300-A08CF9EEF4B8}" type="presOf" srcId="{1B104E01-EA3C-4661-8FBE-C17B294355F9}" destId="{DFE22E85-6434-43F7-8929-1F7B9105EA57}" srcOrd="0" destOrd="1" presId="urn:microsoft.com/office/officeart/2005/8/layout/target3"/>
    <dgm:cxn modelId="{046466DC-6404-4078-9B70-F1D3FC31D8EA}" type="presParOf" srcId="{96392997-EE41-41C0-99F3-61D9AB253E6C}" destId="{B5D6FB93-5AA8-4FC1-99E0-E2452AE29C31}" srcOrd="0" destOrd="0" presId="urn:microsoft.com/office/officeart/2005/8/layout/target3"/>
    <dgm:cxn modelId="{F9AE5D0A-44CC-42A0-BE08-4BC8D0B0ABFE}" type="presParOf" srcId="{96392997-EE41-41C0-99F3-61D9AB253E6C}" destId="{F56F8D70-9054-4011-A64A-4F86D697D966}" srcOrd="1" destOrd="0" presId="urn:microsoft.com/office/officeart/2005/8/layout/target3"/>
    <dgm:cxn modelId="{B031AF6E-2F5F-4497-AAEF-53AEA1B6DCA2}" type="presParOf" srcId="{96392997-EE41-41C0-99F3-61D9AB253E6C}" destId="{304793F3-8938-4E2A-ADED-C89E709B21CD}" srcOrd="2" destOrd="0" presId="urn:microsoft.com/office/officeart/2005/8/layout/target3"/>
    <dgm:cxn modelId="{0109E545-652E-4839-9BB6-782619EA233B}" type="presParOf" srcId="{96392997-EE41-41C0-99F3-61D9AB253E6C}" destId="{BCDFCFBD-B1B3-4447-960F-60D4D244DE16}" srcOrd="3" destOrd="0" presId="urn:microsoft.com/office/officeart/2005/8/layout/target3"/>
    <dgm:cxn modelId="{868C3EB5-6152-4365-80B9-EE5A75CA35C9}" type="presParOf" srcId="{96392997-EE41-41C0-99F3-61D9AB253E6C}" destId="{ABB945FD-6D4B-450B-8EDC-3155CE3C3B7B}" srcOrd="4" destOrd="0" presId="urn:microsoft.com/office/officeart/2005/8/layout/target3"/>
    <dgm:cxn modelId="{6C6490DD-74C7-4343-A502-0EA56937CA37}" type="presParOf" srcId="{96392997-EE41-41C0-99F3-61D9AB253E6C}" destId="{68A9435C-8918-4002-9D36-00A3CCD708EE}" srcOrd="5" destOrd="0" presId="urn:microsoft.com/office/officeart/2005/8/layout/target3"/>
    <dgm:cxn modelId="{F0E62890-FE93-494C-BF60-D1C8DE1ECD25}" type="presParOf" srcId="{96392997-EE41-41C0-99F3-61D9AB253E6C}" destId="{69377608-EB17-454E-8AF1-FA947F96A47D}" srcOrd="6" destOrd="0" presId="urn:microsoft.com/office/officeart/2005/8/layout/target3"/>
    <dgm:cxn modelId="{C4E31027-6626-4AE9-A95F-F07B68A2B730}" type="presParOf" srcId="{96392997-EE41-41C0-99F3-61D9AB253E6C}" destId="{5F98FE44-22C5-4ECE-A5BB-B492E5BDE069}" srcOrd="7" destOrd="0" presId="urn:microsoft.com/office/officeart/2005/8/layout/target3"/>
    <dgm:cxn modelId="{5C5AEA40-B6D2-428B-9E95-62F841B3F686}" type="presParOf" srcId="{96392997-EE41-41C0-99F3-61D9AB253E6C}" destId="{2E729835-B92D-4229-BFEF-CC4427A53424}" srcOrd="8" destOrd="0" presId="urn:microsoft.com/office/officeart/2005/8/layout/target3"/>
    <dgm:cxn modelId="{8295D0B3-A172-42A6-9B1A-5F24FC8C6621}" type="presParOf" srcId="{96392997-EE41-41C0-99F3-61D9AB253E6C}" destId="{9D9275E3-FF64-4BC1-AE0E-7CF64CDA006A}" srcOrd="9" destOrd="0" presId="urn:microsoft.com/office/officeart/2005/8/layout/target3"/>
    <dgm:cxn modelId="{2229646D-2F83-4A5B-BE36-A245281E756B}" type="presParOf" srcId="{96392997-EE41-41C0-99F3-61D9AB253E6C}" destId="{8D7EB512-6789-4250-BE02-DDE80302CA34}" srcOrd="10" destOrd="0" presId="urn:microsoft.com/office/officeart/2005/8/layout/target3"/>
    <dgm:cxn modelId="{12A7032B-BC1B-479A-90E3-2DDCE78A6710}" type="presParOf" srcId="{96392997-EE41-41C0-99F3-61D9AB253E6C}" destId="{3296F101-CAA5-48C8-92E8-87959C760C59}" srcOrd="11" destOrd="0" presId="urn:microsoft.com/office/officeart/2005/8/layout/target3"/>
    <dgm:cxn modelId="{4451E07A-3E58-4EE5-91CF-C535D4E45A50}" type="presParOf" srcId="{96392997-EE41-41C0-99F3-61D9AB253E6C}" destId="{DFE22E85-6434-43F7-8929-1F7B9105EA57}" srcOrd="12" destOrd="0" presId="urn:microsoft.com/office/officeart/2005/8/layout/target3"/>
    <dgm:cxn modelId="{9E7A8A92-505F-4BD8-AEA6-107D1D21C548}" type="presParOf" srcId="{96392997-EE41-41C0-99F3-61D9AB253E6C}" destId="{579FD82C-0A92-4046-973D-5C46228CBCB3}" srcOrd="13" destOrd="0" presId="urn:microsoft.com/office/officeart/2005/8/layout/target3"/>
    <dgm:cxn modelId="{224FB00E-DD2A-4832-B790-AECEE246BDAA}" type="presParOf" srcId="{96392997-EE41-41C0-99F3-61D9AB253E6C}" destId="{A1E71F2A-F882-4F3C-B7F8-EF4013DCA225}" srcOrd="14" destOrd="0" presId="urn:microsoft.com/office/officeart/2005/8/layout/target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643D21-10E3-410F-8DBB-8A7F5673B87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09B4C7-A053-40B4-BDB1-C2C01C5C3618}">
      <dgm:prSet phldrT="[Текст]"/>
      <dgm:spPr/>
      <dgm:t>
        <a:bodyPr/>
        <a:lstStyle/>
        <a:p>
          <a:r>
            <a:rPr lang="ru-RU" dirty="0" smtClean="0"/>
            <a:t>Внутренние</a:t>
          </a:r>
          <a:endParaRPr lang="ru-RU" dirty="0"/>
        </a:p>
      </dgm:t>
    </dgm:pt>
    <dgm:pt modelId="{51CB4CF8-BAD4-4ABF-B8A5-DF8F6A89CB7F}" type="parTrans" cxnId="{46D3544A-9EDF-4F69-B331-71B922AB51BF}">
      <dgm:prSet/>
      <dgm:spPr/>
      <dgm:t>
        <a:bodyPr/>
        <a:lstStyle/>
        <a:p>
          <a:endParaRPr lang="ru-RU"/>
        </a:p>
      </dgm:t>
    </dgm:pt>
    <dgm:pt modelId="{8897A3BB-125C-4FAD-8F76-F7D1E74A5722}" type="sibTrans" cxnId="{46D3544A-9EDF-4F69-B331-71B922AB51BF}">
      <dgm:prSet/>
      <dgm:spPr/>
      <dgm:t>
        <a:bodyPr/>
        <a:lstStyle/>
        <a:p>
          <a:endParaRPr lang="ru-RU"/>
        </a:p>
      </dgm:t>
    </dgm:pt>
    <dgm:pt modelId="{A0D97E2C-3827-474F-B8C9-7399C54063A8}">
      <dgm:prSet phldrT="[Текст]"/>
      <dgm:spPr/>
      <dgm:t>
        <a:bodyPr/>
        <a:lstStyle/>
        <a:p>
          <a:r>
            <a:rPr lang="ru-RU" dirty="0" smtClean="0"/>
            <a:t>Стремление получить новый, необычный жизненный опыт</a:t>
          </a:r>
          <a:endParaRPr lang="ru-RU" dirty="0"/>
        </a:p>
      </dgm:t>
    </dgm:pt>
    <dgm:pt modelId="{6C6AA873-C7ED-438E-931E-094A607AD417}" type="parTrans" cxnId="{3EC63DB3-2A31-4663-AC45-AC4921583BAD}">
      <dgm:prSet/>
      <dgm:spPr/>
      <dgm:t>
        <a:bodyPr/>
        <a:lstStyle/>
        <a:p>
          <a:endParaRPr lang="ru-RU"/>
        </a:p>
      </dgm:t>
    </dgm:pt>
    <dgm:pt modelId="{11376956-0C90-45D7-812A-F36EE0CBF834}" type="sibTrans" cxnId="{3EC63DB3-2A31-4663-AC45-AC4921583BAD}">
      <dgm:prSet/>
      <dgm:spPr/>
      <dgm:t>
        <a:bodyPr/>
        <a:lstStyle/>
        <a:p>
          <a:endParaRPr lang="ru-RU"/>
        </a:p>
      </dgm:t>
    </dgm:pt>
    <dgm:pt modelId="{737D23A3-DC2C-47D5-A43E-28C123E3689E}">
      <dgm:prSet phldrT="[Текст]"/>
      <dgm:spPr/>
      <dgm:t>
        <a:bodyPr/>
        <a:lstStyle/>
        <a:p>
          <a:r>
            <a:rPr lang="ru-RU" dirty="0" smtClean="0"/>
            <a:t>Акцентуации характера</a:t>
          </a:r>
          <a:endParaRPr lang="ru-RU" dirty="0"/>
        </a:p>
      </dgm:t>
    </dgm:pt>
    <dgm:pt modelId="{C3DA9583-25E2-49D3-9439-0E56F8519DF3}" type="parTrans" cxnId="{7C0821DE-D472-4C95-92BA-1563DCE9AF55}">
      <dgm:prSet/>
      <dgm:spPr/>
      <dgm:t>
        <a:bodyPr/>
        <a:lstStyle/>
        <a:p>
          <a:endParaRPr lang="ru-RU"/>
        </a:p>
      </dgm:t>
    </dgm:pt>
    <dgm:pt modelId="{51BAEE0F-8213-4122-81D5-49F1FD20D691}" type="sibTrans" cxnId="{7C0821DE-D472-4C95-92BA-1563DCE9AF55}">
      <dgm:prSet/>
      <dgm:spPr/>
      <dgm:t>
        <a:bodyPr/>
        <a:lstStyle/>
        <a:p>
          <a:endParaRPr lang="ru-RU"/>
        </a:p>
      </dgm:t>
    </dgm:pt>
    <dgm:pt modelId="{2D0B0D75-ADFB-44D1-9192-CE0F54731E8D}">
      <dgm:prSet phldrT="[Текст]"/>
      <dgm:spPr/>
      <dgm:t>
        <a:bodyPr/>
        <a:lstStyle/>
        <a:p>
          <a:r>
            <a:rPr lang="ru-RU" dirty="0" smtClean="0"/>
            <a:t>Внешние</a:t>
          </a:r>
          <a:endParaRPr lang="ru-RU" dirty="0"/>
        </a:p>
      </dgm:t>
    </dgm:pt>
    <dgm:pt modelId="{3F1C1B8A-71C6-45DF-AA56-E8FEFD972AC1}" type="parTrans" cxnId="{45F0DA73-F4D9-41B2-A858-FE6FCE80934D}">
      <dgm:prSet/>
      <dgm:spPr/>
      <dgm:t>
        <a:bodyPr/>
        <a:lstStyle/>
        <a:p>
          <a:endParaRPr lang="ru-RU"/>
        </a:p>
      </dgm:t>
    </dgm:pt>
    <dgm:pt modelId="{475D6D45-2C52-42EF-97D7-278FEB66B45A}" type="sibTrans" cxnId="{45F0DA73-F4D9-41B2-A858-FE6FCE80934D}">
      <dgm:prSet/>
      <dgm:spPr/>
      <dgm:t>
        <a:bodyPr/>
        <a:lstStyle/>
        <a:p>
          <a:endParaRPr lang="ru-RU"/>
        </a:p>
      </dgm:t>
    </dgm:pt>
    <dgm:pt modelId="{93659FF3-DF74-4EA0-BC6A-2F028F63332A}">
      <dgm:prSet phldrT="[Текст]"/>
      <dgm:spPr/>
      <dgm:t>
        <a:bodyPr/>
        <a:lstStyle/>
        <a:p>
          <a:r>
            <a:rPr lang="ru-RU" dirty="0" smtClean="0"/>
            <a:t>Социальное окружение, где распространено потребление наркотиков</a:t>
          </a:r>
          <a:endParaRPr lang="ru-RU" dirty="0"/>
        </a:p>
      </dgm:t>
    </dgm:pt>
    <dgm:pt modelId="{19D8ADA5-2866-4ED6-B3BC-788FC485CD60}" type="parTrans" cxnId="{9D04B1A4-E5DC-4413-B92F-361DC1F2BB14}">
      <dgm:prSet/>
      <dgm:spPr/>
      <dgm:t>
        <a:bodyPr/>
        <a:lstStyle/>
        <a:p>
          <a:endParaRPr lang="ru-RU"/>
        </a:p>
      </dgm:t>
    </dgm:pt>
    <dgm:pt modelId="{53A029ED-0D26-460E-9F50-A6585ADD2513}" type="sibTrans" cxnId="{9D04B1A4-E5DC-4413-B92F-361DC1F2BB14}">
      <dgm:prSet/>
      <dgm:spPr/>
      <dgm:t>
        <a:bodyPr/>
        <a:lstStyle/>
        <a:p>
          <a:endParaRPr lang="ru-RU"/>
        </a:p>
      </dgm:t>
    </dgm:pt>
    <dgm:pt modelId="{47A850FB-A077-4B0A-963B-242C7471B22E}">
      <dgm:prSet phldrT="[Текст]"/>
      <dgm:spPr/>
      <dgm:t>
        <a:bodyPr/>
        <a:lstStyle/>
        <a:p>
          <a:r>
            <a:rPr lang="ru-RU" dirty="0" smtClean="0"/>
            <a:t>Любопытство</a:t>
          </a:r>
          <a:endParaRPr lang="ru-RU" dirty="0"/>
        </a:p>
      </dgm:t>
    </dgm:pt>
    <dgm:pt modelId="{659713C8-B4CB-410D-923E-D55F872CD5B6}" type="parTrans" cxnId="{9FB36719-9EAF-47D6-8D5C-8E46D787333D}">
      <dgm:prSet/>
      <dgm:spPr/>
    </dgm:pt>
    <dgm:pt modelId="{F33F4B0F-2811-442A-9E01-D846EC3ED335}" type="sibTrans" cxnId="{9FB36719-9EAF-47D6-8D5C-8E46D787333D}">
      <dgm:prSet/>
      <dgm:spPr/>
    </dgm:pt>
    <dgm:pt modelId="{8CAF65AC-0E81-4B1E-B60C-A0DC99D6891D}">
      <dgm:prSet phldrT="[Текст]"/>
      <dgm:spPr/>
      <dgm:t>
        <a:bodyPr/>
        <a:lstStyle/>
        <a:p>
          <a:r>
            <a:rPr lang="ru-RU" dirty="0" smtClean="0"/>
            <a:t>Самоутверждение</a:t>
          </a:r>
          <a:endParaRPr lang="ru-RU" dirty="0"/>
        </a:p>
      </dgm:t>
    </dgm:pt>
    <dgm:pt modelId="{B91249A9-B7A5-4412-909E-4411FCFB9EDA}" type="parTrans" cxnId="{DB535338-BCF8-4B13-BA8E-D556CA7EA5F0}">
      <dgm:prSet/>
      <dgm:spPr/>
    </dgm:pt>
    <dgm:pt modelId="{D9D87199-DB4C-435A-857D-7C1C393AED01}" type="sibTrans" cxnId="{DB535338-BCF8-4B13-BA8E-D556CA7EA5F0}">
      <dgm:prSet/>
      <dgm:spPr/>
    </dgm:pt>
    <dgm:pt modelId="{10C6AB53-17E4-4695-BD11-F009F47E055B}">
      <dgm:prSet phldrT="[Текст]"/>
      <dgm:spPr/>
      <dgm:t>
        <a:bodyPr/>
        <a:lstStyle/>
        <a:p>
          <a:r>
            <a:rPr lang="ru-RU" dirty="0" smtClean="0"/>
            <a:t>Стремление «забыться», уйти от проблем</a:t>
          </a:r>
          <a:endParaRPr lang="ru-RU" dirty="0"/>
        </a:p>
      </dgm:t>
    </dgm:pt>
    <dgm:pt modelId="{FDF77C88-A20C-4823-8D85-C15E490CACDB}" type="parTrans" cxnId="{240584FD-BF4F-4EF4-AD28-3F36C30CF5CC}">
      <dgm:prSet/>
      <dgm:spPr/>
    </dgm:pt>
    <dgm:pt modelId="{9ED14434-B602-4C9E-B8F3-24DAAABE9ABE}" type="sibTrans" cxnId="{240584FD-BF4F-4EF4-AD28-3F36C30CF5CC}">
      <dgm:prSet/>
      <dgm:spPr/>
    </dgm:pt>
    <dgm:pt modelId="{C7C5A552-9B95-43D7-923A-58B58E44E236}">
      <dgm:prSet phldrT="[Текст]"/>
      <dgm:spPr/>
      <dgm:t>
        <a:bodyPr/>
        <a:lstStyle/>
        <a:p>
          <a:r>
            <a:rPr lang="ru-RU" dirty="0" smtClean="0"/>
            <a:t>Психологическое манипулирование</a:t>
          </a:r>
          <a:endParaRPr lang="ru-RU" dirty="0"/>
        </a:p>
      </dgm:t>
    </dgm:pt>
    <dgm:pt modelId="{EEA78AE2-EFC6-43D9-AE40-0DFCE47DD363}" type="parTrans" cxnId="{C2AC838E-2AFF-450F-AB50-12C765CCA7AC}">
      <dgm:prSet/>
      <dgm:spPr/>
    </dgm:pt>
    <dgm:pt modelId="{6D51DB30-38DF-4C12-A6A8-4F0B9B569D0B}" type="sibTrans" cxnId="{C2AC838E-2AFF-450F-AB50-12C765CCA7AC}">
      <dgm:prSet/>
      <dgm:spPr/>
    </dgm:pt>
    <dgm:pt modelId="{566D4B99-3BB2-444D-90B1-57AEDC49B62D}">
      <dgm:prSet phldrT="[Текст]"/>
      <dgm:spPr/>
      <dgm:t>
        <a:bodyPr/>
        <a:lstStyle/>
        <a:p>
          <a:r>
            <a:rPr lang="ru-RU" dirty="0" smtClean="0"/>
            <a:t>Проблемы в отношениях с родителями и сверстниками</a:t>
          </a:r>
          <a:endParaRPr lang="ru-RU" dirty="0"/>
        </a:p>
      </dgm:t>
    </dgm:pt>
    <dgm:pt modelId="{4054C9CC-EACD-4557-9768-A5C01AB0DD34}" type="parTrans" cxnId="{019A897D-AD0B-4BA9-8D6B-6019E8678D06}">
      <dgm:prSet/>
      <dgm:spPr/>
    </dgm:pt>
    <dgm:pt modelId="{4515C183-2ED4-44D7-B9AA-4274B02D6685}" type="sibTrans" cxnId="{019A897D-AD0B-4BA9-8D6B-6019E8678D06}">
      <dgm:prSet/>
      <dgm:spPr/>
    </dgm:pt>
    <dgm:pt modelId="{3EC04185-C345-4309-9BE9-1C2B715DF9F8}">
      <dgm:prSet phldrT="[Текст]"/>
      <dgm:spPr/>
      <dgm:t>
        <a:bodyPr/>
        <a:lstStyle/>
        <a:p>
          <a:r>
            <a:rPr lang="ru-RU" dirty="0" smtClean="0"/>
            <a:t>Восприятие жизни как скучной и неинтересной</a:t>
          </a:r>
          <a:endParaRPr lang="ru-RU" dirty="0"/>
        </a:p>
      </dgm:t>
    </dgm:pt>
    <dgm:pt modelId="{E77038E7-EDE9-4889-A796-5F1CAD10530B}" type="parTrans" cxnId="{728696C8-2E21-490E-9460-8C61D9FD11FC}">
      <dgm:prSet/>
      <dgm:spPr/>
    </dgm:pt>
    <dgm:pt modelId="{8C8C1C7C-3EB3-4DDE-B7D7-F43BA40EC2CE}" type="sibTrans" cxnId="{728696C8-2E21-490E-9460-8C61D9FD11FC}">
      <dgm:prSet/>
      <dgm:spPr/>
    </dgm:pt>
    <dgm:pt modelId="{AE4C2B3F-D5C7-4DD0-9ACE-5D9D12C4FD56}">
      <dgm:prSet phldrT="[Текст]"/>
      <dgm:spPr/>
      <dgm:t>
        <a:bodyPr/>
        <a:lstStyle/>
        <a:p>
          <a:r>
            <a:rPr lang="ru-RU" dirty="0" smtClean="0"/>
            <a:t>Гедонистические убеждения</a:t>
          </a:r>
          <a:endParaRPr lang="ru-RU" dirty="0"/>
        </a:p>
      </dgm:t>
    </dgm:pt>
    <dgm:pt modelId="{4B3E2089-97AE-4708-B236-31D3D97142C2}" type="parTrans" cxnId="{0FE25942-92F3-4382-BB57-BE598FF0761C}">
      <dgm:prSet/>
      <dgm:spPr/>
    </dgm:pt>
    <dgm:pt modelId="{563E80CD-CB03-4127-BD3C-4A48BD6366E2}" type="sibTrans" cxnId="{0FE25942-92F3-4382-BB57-BE598FF0761C}">
      <dgm:prSet/>
      <dgm:spPr/>
    </dgm:pt>
    <dgm:pt modelId="{CB301F9D-9E34-456C-8FDE-8C070C691B80}">
      <dgm:prSet phldrT="[Текст]"/>
      <dgm:spPr/>
      <dgm:t>
        <a:bodyPr/>
        <a:lstStyle/>
        <a:p>
          <a:r>
            <a:rPr lang="ru-RU" dirty="0" smtClean="0"/>
            <a:t>Высокий уровень стресса</a:t>
          </a:r>
          <a:endParaRPr lang="ru-RU" dirty="0"/>
        </a:p>
      </dgm:t>
    </dgm:pt>
    <dgm:pt modelId="{3A0D114A-9584-4B83-8373-61038C2F4F93}" type="parTrans" cxnId="{5C3BBCAB-B554-4A3F-B383-78CD93EB487E}">
      <dgm:prSet/>
      <dgm:spPr/>
    </dgm:pt>
    <dgm:pt modelId="{36ABE7F0-56D7-490D-950A-17262E163E9E}" type="sibTrans" cxnId="{5C3BBCAB-B554-4A3F-B383-78CD93EB487E}">
      <dgm:prSet/>
      <dgm:spPr/>
    </dgm:pt>
    <dgm:pt modelId="{563385A0-6B1E-4FA6-BDDD-209E8D2F9C71}">
      <dgm:prSet phldrT="[Текст]"/>
      <dgm:spPr/>
      <dgm:t>
        <a:bodyPr/>
        <a:lstStyle/>
        <a:p>
          <a:r>
            <a:rPr lang="ru-RU" dirty="0" smtClean="0"/>
            <a:t>Неорганизованность досуга, избыток свободного времени</a:t>
          </a:r>
          <a:endParaRPr lang="ru-RU" dirty="0"/>
        </a:p>
      </dgm:t>
    </dgm:pt>
    <dgm:pt modelId="{858D8958-31F5-4D5B-BC52-4DB6C1D468D7}" type="parTrans" cxnId="{85BAC343-6D93-42F5-999C-0E2BC3D29839}">
      <dgm:prSet/>
      <dgm:spPr/>
    </dgm:pt>
    <dgm:pt modelId="{4B971AA7-BDC4-463B-BB7E-446D80110CF1}" type="sibTrans" cxnId="{85BAC343-6D93-42F5-999C-0E2BC3D29839}">
      <dgm:prSet/>
      <dgm:spPr/>
    </dgm:pt>
    <dgm:pt modelId="{5F3FA196-7C26-4E11-8076-4CD0F1D400E9}">
      <dgm:prSet phldrT="[Текст]"/>
      <dgm:spPr/>
      <dgm:t>
        <a:bodyPr/>
        <a:lstStyle/>
        <a:p>
          <a:r>
            <a:rPr lang="ru-RU" dirty="0" err="1" smtClean="0"/>
            <a:t>Гипо</a:t>
          </a:r>
          <a:r>
            <a:rPr lang="ru-RU" dirty="0" smtClean="0"/>
            <a:t>- либо </a:t>
          </a:r>
          <a:r>
            <a:rPr lang="ru-RU" dirty="0" err="1" smtClean="0"/>
            <a:t>гиперопекающий</a:t>
          </a:r>
          <a:r>
            <a:rPr lang="ru-RU" dirty="0" smtClean="0"/>
            <a:t> стиль воспитания</a:t>
          </a:r>
          <a:endParaRPr lang="ru-RU" dirty="0"/>
        </a:p>
      </dgm:t>
    </dgm:pt>
    <dgm:pt modelId="{CC9F8BBE-5801-4040-BA18-911B5AA83496}" type="parTrans" cxnId="{137DAA88-E70E-4F63-B5BB-3F5E9B1744CB}">
      <dgm:prSet/>
      <dgm:spPr/>
    </dgm:pt>
    <dgm:pt modelId="{DD054B7B-8A85-4BCD-84B0-30FBA4212C5B}" type="sibTrans" cxnId="{137DAA88-E70E-4F63-B5BB-3F5E9B1744CB}">
      <dgm:prSet/>
      <dgm:spPr/>
    </dgm:pt>
    <dgm:pt modelId="{1BAD954F-7199-4CC9-88F1-1EC13591BB45}">
      <dgm:prSet phldrT="[Текст]"/>
      <dgm:spPr/>
      <dgm:t>
        <a:bodyPr/>
        <a:lstStyle/>
        <a:p>
          <a:r>
            <a:rPr lang="ru-RU" dirty="0" smtClean="0"/>
            <a:t>Протестная реакция</a:t>
          </a:r>
          <a:endParaRPr lang="ru-RU" dirty="0"/>
        </a:p>
      </dgm:t>
    </dgm:pt>
    <dgm:pt modelId="{A8987600-9EDF-40A5-A1B3-36B35CED245F}" type="parTrans" cxnId="{03473402-4218-4F7E-85B3-F19B01872513}">
      <dgm:prSet/>
      <dgm:spPr/>
    </dgm:pt>
    <dgm:pt modelId="{6260F49D-04B2-41D2-AECE-8846971E519C}" type="sibTrans" cxnId="{03473402-4218-4F7E-85B3-F19B01872513}">
      <dgm:prSet/>
      <dgm:spPr/>
    </dgm:pt>
    <dgm:pt modelId="{45F75787-7CBE-4A84-9D01-431F5A196F5F}" type="pres">
      <dgm:prSet presAssocID="{37643D21-10E3-410F-8DBB-8A7F5673B8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6586A6-A360-4DBD-9958-1DB129FA23E2}" type="pres">
      <dgm:prSet presAssocID="{8709B4C7-A053-40B4-BDB1-C2C01C5C3618}" presName="composite" presStyleCnt="0"/>
      <dgm:spPr/>
    </dgm:pt>
    <dgm:pt modelId="{89257A2A-158E-4FF6-BB7A-4AA05D0017A0}" type="pres">
      <dgm:prSet presAssocID="{8709B4C7-A053-40B4-BDB1-C2C01C5C361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25F8D-9D80-44DB-8FC9-FB96D5419990}" type="pres">
      <dgm:prSet presAssocID="{8709B4C7-A053-40B4-BDB1-C2C01C5C361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9C4CF-BD42-45F1-9716-7ECE08D18E28}" type="pres">
      <dgm:prSet presAssocID="{8897A3BB-125C-4FAD-8F76-F7D1E74A5722}" presName="space" presStyleCnt="0"/>
      <dgm:spPr/>
    </dgm:pt>
    <dgm:pt modelId="{5E61551C-CDE9-4381-8327-F476A5E69498}" type="pres">
      <dgm:prSet presAssocID="{2D0B0D75-ADFB-44D1-9192-CE0F54731E8D}" presName="composite" presStyleCnt="0"/>
      <dgm:spPr/>
    </dgm:pt>
    <dgm:pt modelId="{206E6FA8-C3DC-4F8C-88FB-47B6DE8FB567}" type="pres">
      <dgm:prSet presAssocID="{2D0B0D75-ADFB-44D1-9192-CE0F54731E8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D51BE-BC01-4F51-A73B-F2BFD34D235D}" type="pres">
      <dgm:prSet presAssocID="{2D0B0D75-ADFB-44D1-9192-CE0F54731E8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9AE469-1170-4E69-A5E3-F914AF948A2B}" type="presOf" srcId="{563385A0-6B1E-4FA6-BDDD-209E8D2F9C71}" destId="{032D51BE-BC01-4F51-A73B-F2BFD34D235D}" srcOrd="0" destOrd="5" presId="urn:microsoft.com/office/officeart/2005/8/layout/hList1"/>
    <dgm:cxn modelId="{03473402-4218-4F7E-85B3-F19B01872513}" srcId="{8709B4C7-A053-40B4-BDB1-C2C01C5C3618}" destId="{1BAD954F-7199-4CC9-88F1-1EC13591BB45}" srcOrd="7" destOrd="0" parTransId="{A8987600-9EDF-40A5-A1B3-36B35CED245F}" sibTransId="{6260F49D-04B2-41D2-AECE-8846971E519C}"/>
    <dgm:cxn modelId="{137DAA88-E70E-4F63-B5BB-3F5E9B1744CB}" srcId="{2D0B0D75-ADFB-44D1-9192-CE0F54731E8D}" destId="{5F3FA196-7C26-4E11-8076-4CD0F1D400E9}" srcOrd="3" destOrd="0" parTransId="{CC9F8BBE-5801-4040-BA18-911B5AA83496}" sibTransId="{DD054B7B-8A85-4BCD-84B0-30FBA4212C5B}"/>
    <dgm:cxn modelId="{98CC08AF-EFA9-4C73-BEC2-1D9638995069}" type="presOf" srcId="{37643D21-10E3-410F-8DBB-8A7F5673B870}" destId="{45F75787-7CBE-4A84-9D01-431F5A196F5F}" srcOrd="0" destOrd="0" presId="urn:microsoft.com/office/officeart/2005/8/layout/hList1"/>
    <dgm:cxn modelId="{2978FCA5-C77C-4A42-97E7-43F30DF2612D}" type="presOf" srcId="{1BAD954F-7199-4CC9-88F1-1EC13591BB45}" destId="{95B25F8D-9D80-44DB-8FC9-FB96D5419990}" srcOrd="0" destOrd="7" presId="urn:microsoft.com/office/officeart/2005/8/layout/hList1"/>
    <dgm:cxn modelId="{9D04B1A4-E5DC-4413-B92F-361DC1F2BB14}" srcId="{2D0B0D75-ADFB-44D1-9192-CE0F54731E8D}" destId="{93659FF3-DF74-4EA0-BC6A-2F028F63332A}" srcOrd="0" destOrd="0" parTransId="{19D8ADA5-2866-4ED6-B3BC-788FC485CD60}" sibTransId="{53A029ED-0D26-460E-9F50-A6585ADD2513}"/>
    <dgm:cxn modelId="{B6EFE511-B06E-466C-96A0-107740D55DE3}" type="presOf" srcId="{10C6AB53-17E4-4695-BD11-F009F47E055B}" destId="{95B25F8D-9D80-44DB-8FC9-FB96D5419990}" srcOrd="0" destOrd="4" presId="urn:microsoft.com/office/officeart/2005/8/layout/hList1"/>
    <dgm:cxn modelId="{46D3544A-9EDF-4F69-B331-71B922AB51BF}" srcId="{37643D21-10E3-410F-8DBB-8A7F5673B870}" destId="{8709B4C7-A053-40B4-BDB1-C2C01C5C3618}" srcOrd="0" destOrd="0" parTransId="{51CB4CF8-BAD4-4ABF-B8A5-DF8F6A89CB7F}" sibTransId="{8897A3BB-125C-4FAD-8F76-F7D1E74A5722}"/>
    <dgm:cxn modelId="{45F0DA73-F4D9-41B2-A858-FE6FCE80934D}" srcId="{37643D21-10E3-410F-8DBB-8A7F5673B870}" destId="{2D0B0D75-ADFB-44D1-9192-CE0F54731E8D}" srcOrd="1" destOrd="0" parTransId="{3F1C1B8A-71C6-45DF-AA56-E8FEFD972AC1}" sibTransId="{475D6D45-2C52-42EF-97D7-278FEB66B45A}"/>
    <dgm:cxn modelId="{57721011-1877-4DAB-9A90-053E96EEE444}" type="presOf" srcId="{737D23A3-DC2C-47D5-A43E-28C123E3689E}" destId="{95B25F8D-9D80-44DB-8FC9-FB96D5419990}" srcOrd="0" destOrd="6" presId="urn:microsoft.com/office/officeart/2005/8/layout/hList1"/>
    <dgm:cxn modelId="{59E317DB-9488-417D-904F-5981A30AA0BC}" type="presOf" srcId="{566D4B99-3BB2-444D-90B1-57AEDC49B62D}" destId="{032D51BE-BC01-4F51-A73B-F2BFD34D235D}" srcOrd="0" destOrd="2" presId="urn:microsoft.com/office/officeart/2005/8/layout/hList1"/>
    <dgm:cxn modelId="{3EC63DB3-2A31-4663-AC45-AC4921583BAD}" srcId="{8709B4C7-A053-40B4-BDB1-C2C01C5C3618}" destId="{A0D97E2C-3827-474F-B8C9-7399C54063A8}" srcOrd="0" destOrd="0" parTransId="{6C6AA873-C7ED-438E-931E-094A607AD417}" sibTransId="{11376956-0C90-45D7-812A-F36EE0CBF834}"/>
    <dgm:cxn modelId="{19CBCD66-0737-4316-9EF6-AD0E7A1F7AB2}" type="presOf" srcId="{8709B4C7-A053-40B4-BDB1-C2C01C5C3618}" destId="{89257A2A-158E-4FF6-BB7A-4AA05D0017A0}" srcOrd="0" destOrd="0" presId="urn:microsoft.com/office/officeart/2005/8/layout/hList1"/>
    <dgm:cxn modelId="{7C0821DE-D472-4C95-92BA-1563DCE9AF55}" srcId="{8709B4C7-A053-40B4-BDB1-C2C01C5C3618}" destId="{737D23A3-DC2C-47D5-A43E-28C123E3689E}" srcOrd="6" destOrd="0" parTransId="{C3DA9583-25E2-49D3-9439-0E56F8519DF3}" sibTransId="{51BAEE0F-8213-4122-81D5-49F1FD20D691}"/>
    <dgm:cxn modelId="{9FB36719-9EAF-47D6-8D5C-8E46D787333D}" srcId="{8709B4C7-A053-40B4-BDB1-C2C01C5C3618}" destId="{47A850FB-A077-4B0A-963B-242C7471B22E}" srcOrd="2" destOrd="0" parTransId="{659713C8-B4CB-410D-923E-D55F872CD5B6}" sibTransId="{F33F4B0F-2811-442A-9E01-D846EC3ED335}"/>
    <dgm:cxn modelId="{EFD07109-4A14-4C8C-9D03-98EE68A2ECA3}" type="presOf" srcId="{93659FF3-DF74-4EA0-BC6A-2F028F63332A}" destId="{032D51BE-BC01-4F51-A73B-F2BFD34D235D}" srcOrd="0" destOrd="0" presId="urn:microsoft.com/office/officeart/2005/8/layout/hList1"/>
    <dgm:cxn modelId="{0FE25942-92F3-4382-BB57-BE598FF0761C}" srcId="{8709B4C7-A053-40B4-BDB1-C2C01C5C3618}" destId="{AE4C2B3F-D5C7-4DD0-9ACE-5D9D12C4FD56}" srcOrd="5" destOrd="0" parTransId="{4B3E2089-97AE-4708-B236-31D3D97142C2}" sibTransId="{563E80CD-CB03-4127-BD3C-4A48BD6366E2}"/>
    <dgm:cxn modelId="{F3E2EE87-7E9A-4FF3-BE28-B9632254F453}" type="presOf" srcId="{A0D97E2C-3827-474F-B8C9-7399C54063A8}" destId="{95B25F8D-9D80-44DB-8FC9-FB96D5419990}" srcOrd="0" destOrd="0" presId="urn:microsoft.com/office/officeart/2005/8/layout/hList1"/>
    <dgm:cxn modelId="{019A897D-AD0B-4BA9-8D6B-6019E8678D06}" srcId="{2D0B0D75-ADFB-44D1-9192-CE0F54731E8D}" destId="{566D4B99-3BB2-444D-90B1-57AEDC49B62D}" srcOrd="2" destOrd="0" parTransId="{4054C9CC-EACD-4557-9768-A5C01AB0DD34}" sibTransId="{4515C183-2ED4-44D7-B9AA-4274B02D6685}"/>
    <dgm:cxn modelId="{B31AD891-CFB8-4F07-B6AC-05495BA65FA0}" type="presOf" srcId="{47A850FB-A077-4B0A-963B-242C7471B22E}" destId="{95B25F8D-9D80-44DB-8FC9-FB96D5419990}" srcOrd="0" destOrd="2" presId="urn:microsoft.com/office/officeart/2005/8/layout/hList1"/>
    <dgm:cxn modelId="{DB535338-BCF8-4B13-BA8E-D556CA7EA5F0}" srcId="{8709B4C7-A053-40B4-BDB1-C2C01C5C3618}" destId="{8CAF65AC-0E81-4B1E-B60C-A0DC99D6891D}" srcOrd="3" destOrd="0" parTransId="{B91249A9-B7A5-4412-909E-4411FCFB9EDA}" sibTransId="{D9D87199-DB4C-435A-857D-7C1C393AED01}"/>
    <dgm:cxn modelId="{240584FD-BF4F-4EF4-AD28-3F36C30CF5CC}" srcId="{8709B4C7-A053-40B4-BDB1-C2C01C5C3618}" destId="{10C6AB53-17E4-4695-BD11-F009F47E055B}" srcOrd="4" destOrd="0" parTransId="{FDF77C88-A20C-4823-8D85-C15E490CACDB}" sibTransId="{9ED14434-B602-4C9E-B8F3-24DAAABE9ABE}"/>
    <dgm:cxn modelId="{C2AC838E-2AFF-450F-AB50-12C765CCA7AC}" srcId="{2D0B0D75-ADFB-44D1-9192-CE0F54731E8D}" destId="{C7C5A552-9B95-43D7-923A-58B58E44E236}" srcOrd="1" destOrd="0" parTransId="{EEA78AE2-EFC6-43D9-AE40-0DFCE47DD363}" sibTransId="{6D51DB30-38DF-4C12-A6A8-4F0B9B569D0B}"/>
    <dgm:cxn modelId="{80D47C8B-0B8E-492C-B8C2-C97B8D72D99A}" type="presOf" srcId="{8CAF65AC-0E81-4B1E-B60C-A0DC99D6891D}" destId="{95B25F8D-9D80-44DB-8FC9-FB96D5419990}" srcOrd="0" destOrd="3" presId="urn:microsoft.com/office/officeart/2005/8/layout/hList1"/>
    <dgm:cxn modelId="{2E26F868-FE2D-4290-86AD-C72CCDF31D97}" type="presOf" srcId="{CB301F9D-9E34-456C-8FDE-8C070C691B80}" destId="{032D51BE-BC01-4F51-A73B-F2BFD34D235D}" srcOrd="0" destOrd="4" presId="urn:microsoft.com/office/officeart/2005/8/layout/hList1"/>
    <dgm:cxn modelId="{6A62A05D-01A4-4F18-98B8-0A60A12D41F8}" type="presOf" srcId="{C7C5A552-9B95-43D7-923A-58B58E44E236}" destId="{032D51BE-BC01-4F51-A73B-F2BFD34D235D}" srcOrd="0" destOrd="1" presId="urn:microsoft.com/office/officeart/2005/8/layout/hList1"/>
    <dgm:cxn modelId="{ACAA471B-0898-4D38-A028-802B1798967D}" type="presOf" srcId="{3EC04185-C345-4309-9BE9-1C2B715DF9F8}" destId="{95B25F8D-9D80-44DB-8FC9-FB96D5419990}" srcOrd="0" destOrd="1" presId="urn:microsoft.com/office/officeart/2005/8/layout/hList1"/>
    <dgm:cxn modelId="{85BAC343-6D93-42F5-999C-0E2BC3D29839}" srcId="{2D0B0D75-ADFB-44D1-9192-CE0F54731E8D}" destId="{563385A0-6B1E-4FA6-BDDD-209E8D2F9C71}" srcOrd="5" destOrd="0" parTransId="{858D8958-31F5-4D5B-BC52-4DB6C1D468D7}" sibTransId="{4B971AA7-BDC4-463B-BB7E-446D80110CF1}"/>
    <dgm:cxn modelId="{FE206D00-BFD9-4E66-9B3D-0360E7C14B0F}" type="presOf" srcId="{AE4C2B3F-D5C7-4DD0-9ACE-5D9D12C4FD56}" destId="{95B25F8D-9D80-44DB-8FC9-FB96D5419990}" srcOrd="0" destOrd="5" presId="urn:microsoft.com/office/officeart/2005/8/layout/hList1"/>
    <dgm:cxn modelId="{728696C8-2E21-490E-9460-8C61D9FD11FC}" srcId="{8709B4C7-A053-40B4-BDB1-C2C01C5C3618}" destId="{3EC04185-C345-4309-9BE9-1C2B715DF9F8}" srcOrd="1" destOrd="0" parTransId="{E77038E7-EDE9-4889-A796-5F1CAD10530B}" sibTransId="{8C8C1C7C-3EB3-4DDE-B7D7-F43BA40EC2CE}"/>
    <dgm:cxn modelId="{5C3BBCAB-B554-4A3F-B383-78CD93EB487E}" srcId="{2D0B0D75-ADFB-44D1-9192-CE0F54731E8D}" destId="{CB301F9D-9E34-456C-8FDE-8C070C691B80}" srcOrd="4" destOrd="0" parTransId="{3A0D114A-9584-4B83-8373-61038C2F4F93}" sibTransId="{36ABE7F0-56D7-490D-950A-17262E163E9E}"/>
    <dgm:cxn modelId="{8BFB833B-99C4-48E3-ABB6-0A2E61E87810}" type="presOf" srcId="{2D0B0D75-ADFB-44D1-9192-CE0F54731E8D}" destId="{206E6FA8-C3DC-4F8C-88FB-47B6DE8FB567}" srcOrd="0" destOrd="0" presId="urn:microsoft.com/office/officeart/2005/8/layout/hList1"/>
    <dgm:cxn modelId="{71C01D8E-5BB6-4259-B890-5FAB79FE715E}" type="presOf" srcId="{5F3FA196-7C26-4E11-8076-4CD0F1D400E9}" destId="{032D51BE-BC01-4F51-A73B-F2BFD34D235D}" srcOrd="0" destOrd="3" presId="urn:microsoft.com/office/officeart/2005/8/layout/hList1"/>
    <dgm:cxn modelId="{86DCE2D7-A54A-436C-882A-E458EE20F462}" type="presParOf" srcId="{45F75787-7CBE-4A84-9D01-431F5A196F5F}" destId="{6F6586A6-A360-4DBD-9958-1DB129FA23E2}" srcOrd="0" destOrd="0" presId="urn:microsoft.com/office/officeart/2005/8/layout/hList1"/>
    <dgm:cxn modelId="{88AAF13B-C31E-4C30-906F-4D6D94505E4E}" type="presParOf" srcId="{6F6586A6-A360-4DBD-9958-1DB129FA23E2}" destId="{89257A2A-158E-4FF6-BB7A-4AA05D0017A0}" srcOrd="0" destOrd="0" presId="urn:microsoft.com/office/officeart/2005/8/layout/hList1"/>
    <dgm:cxn modelId="{3E8B1703-7731-4F65-AFB0-038EDD8095B5}" type="presParOf" srcId="{6F6586A6-A360-4DBD-9958-1DB129FA23E2}" destId="{95B25F8D-9D80-44DB-8FC9-FB96D5419990}" srcOrd="1" destOrd="0" presId="urn:microsoft.com/office/officeart/2005/8/layout/hList1"/>
    <dgm:cxn modelId="{972EC198-D77E-4042-8781-B4095E0D4E69}" type="presParOf" srcId="{45F75787-7CBE-4A84-9D01-431F5A196F5F}" destId="{5CE9C4CF-BD42-45F1-9716-7ECE08D18E28}" srcOrd="1" destOrd="0" presId="urn:microsoft.com/office/officeart/2005/8/layout/hList1"/>
    <dgm:cxn modelId="{E2743FAA-B036-4AC6-9425-75893F4DF64D}" type="presParOf" srcId="{45F75787-7CBE-4A84-9D01-431F5A196F5F}" destId="{5E61551C-CDE9-4381-8327-F476A5E69498}" srcOrd="2" destOrd="0" presId="urn:microsoft.com/office/officeart/2005/8/layout/hList1"/>
    <dgm:cxn modelId="{56FC930F-EB3B-4AFD-8487-878CB94AA726}" type="presParOf" srcId="{5E61551C-CDE9-4381-8327-F476A5E69498}" destId="{206E6FA8-C3DC-4F8C-88FB-47B6DE8FB567}" srcOrd="0" destOrd="0" presId="urn:microsoft.com/office/officeart/2005/8/layout/hList1"/>
    <dgm:cxn modelId="{7941969F-4938-4BCE-95F0-8B1AA2E19D62}" type="presParOf" srcId="{5E61551C-CDE9-4381-8327-F476A5E69498}" destId="{032D51BE-BC01-4F51-A73B-F2BFD34D235D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02A47-FC28-4A51-B437-706AB15F387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DD8F26-B7C3-4173-8C2F-E1F4DCC2CCCA}">
      <dgm:prSet phldrT="[Текст]"/>
      <dgm:spPr/>
      <dgm:t>
        <a:bodyPr/>
        <a:lstStyle/>
        <a:p>
          <a:r>
            <a:rPr lang="ru-RU" dirty="0" smtClean="0"/>
            <a:t>Совершается некоторое действие</a:t>
          </a:r>
          <a:endParaRPr lang="ru-RU" dirty="0"/>
        </a:p>
      </dgm:t>
    </dgm:pt>
    <dgm:pt modelId="{02065E7F-165C-44A4-BD7B-5E63311E4293}" type="parTrans" cxnId="{8F5ED632-DF82-4F8A-9989-CFCB7267B70B}">
      <dgm:prSet/>
      <dgm:spPr/>
      <dgm:t>
        <a:bodyPr/>
        <a:lstStyle/>
        <a:p>
          <a:endParaRPr lang="ru-RU"/>
        </a:p>
      </dgm:t>
    </dgm:pt>
    <dgm:pt modelId="{47600F63-3E7D-4C12-9495-4B7F4903E769}" type="sibTrans" cxnId="{8F5ED632-DF82-4F8A-9989-CFCB7267B70B}">
      <dgm:prSet/>
      <dgm:spPr/>
      <dgm:t>
        <a:bodyPr/>
        <a:lstStyle/>
        <a:p>
          <a:endParaRPr lang="ru-RU"/>
        </a:p>
      </dgm:t>
    </dgm:pt>
    <dgm:pt modelId="{51FF8B1B-AFD9-4640-BA2E-3BFB3CEE77A4}">
      <dgm:prSet phldrT="[Текст]"/>
      <dgm:spPr/>
      <dgm:t>
        <a:bodyPr/>
        <a:lstStyle/>
        <a:p>
          <a:r>
            <a:rPr lang="ru-RU" dirty="0" smtClean="0"/>
            <a:t>Возникает субъективно положительное переживание</a:t>
          </a:r>
          <a:endParaRPr lang="ru-RU" dirty="0"/>
        </a:p>
      </dgm:t>
    </dgm:pt>
    <dgm:pt modelId="{E2F2BCCD-9C8F-4DB7-B421-69255CBAAF5A}" type="parTrans" cxnId="{A062BEE8-133E-4E1C-BDC8-6B14A441C34B}">
      <dgm:prSet/>
      <dgm:spPr/>
      <dgm:t>
        <a:bodyPr/>
        <a:lstStyle/>
        <a:p>
          <a:endParaRPr lang="ru-RU"/>
        </a:p>
      </dgm:t>
    </dgm:pt>
    <dgm:pt modelId="{6E5E884C-4E6A-41B1-96E7-F125241F1291}" type="sibTrans" cxnId="{A062BEE8-133E-4E1C-BDC8-6B14A441C34B}">
      <dgm:prSet/>
      <dgm:spPr/>
      <dgm:t>
        <a:bodyPr/>
        <a:lstStyle/>
        <a:p>
          <a:endParaRPr lang="ru-RU"/>
        </a:p>
      </dgm:t>
    </dgm:pt>
    <dgm:pt modelId="{08C3ED5C-2979-48AA-A533-C877088025CC}">
      <dgm:prSet phldrT="[Текст]"/>
      <dgm:spPr/>
      <dgm:t>
        <a:bodyPr/>
        <a:lstStyle/>
        <a:p>
          <a:r>
            <a:rPr lang="ru-RU" dirty="0" smtClean="0"/>
            <a:t>Без этого действия возникает дискомфорт, снятия которого его требуется совершать вновь</a:t>
          </a:r>
          <a:endParaRPr lang="ru-RU" dirty="0"/>
        </a:p>
      </dgm:t>
    </dgm:pt>
    <dgm:pt modelId="{523CD029-8E73-4D8C-BE13-96D7016508D1}" type="parTrans" cxnId="{1A60390C-F750-4C59-9031-083877679AF7}">
      <dgm:prSet/>
      <dgm:spPr/>
      <dgm:t>
        <a:bodyPr/>
        <a:lstStyle/>
        <a:p>
          <a:endParaRPr lang="ru-RU"/>
        </a:p>
      </dgm:t>
    </dgm:pt>
    <dgm:pt modelId="{523BF894-4F68-4F08-9047-44BABD3D801F}" type="sibTrans" cxnId="{1A60390C-F750-4C59-9031-083877679AF7}">
      <dgm:prSet/>
      <dgm:spPr/>
      <dgm:t>
        <a:bodyPr/>
        <a:lstStyle/>
        <a:p>
          <a:endParaRPr lang="ru-RU"/>
        </a:p>
      </dgm:t>
    </dgm:pt>
    <dgm:pt modelId="{DCF4CD8A-BC42-4E98-ACA0-72A427349C47}">
      <dgm:prSet phldrT="[Текст]"/>
      <dgm:spPr/>
      <dgm:t>
        <a:bodyPr/>
        <a:lstStyle/>
        <a:p>
          <a:r>
            <a:rPr lang="ru-RU" dirty="0" smtClean="0"/>
            <a:t>Прежняя интенсивность уже не вызывает тот же эффект, ее требуется повышать</a:t>
          </a:r>
          <a:endParaRPr lang="ru-RU" dirty="0"/>
        </a:p>
      </dgm:t>
    </dgm:pt>
    <dgm:pt modelId="{6023DAFD-ACEF-44A2-B6BA-E16895B2FA17}" type="parTrans" cxnId="{0ED0B928-C099-4532-A8B6-33D5155B3A79}">
      <dgm:prSet/>
      <dgm:spPr/>
      <dgm:t>
        <a:bodyPr/>
        <a:lstStyle/>
        <a:p>
          <a:endParaRPr lang="ru-RU"/>
        </a:p>
      </dgm:t>
    </dgm:pt>
    <dgm:pt modelId="{DAE5E176-E9FD-46ED-8D65-3885846C87C8}" type="sibTrans" cxnId="{0ED0B928-C099-4532-A8B6-33D5155B3A79}">
      <dgm:prSet/>
      <dgm:spPr/>
      <dgm:t>
        <a:bodyPr/>
        <a:lstStyle/>
        <a:p>
          <a:endParaRPr lang="ru-RU"/>
        </a:p>
      </dgm:t>
    </dgm:pt>
    <dgm:pt modelId="{E190346C-D6AA-4525-920B-DD98E4C3FE6A}" type="pres">
      <dgm:prSet presAssocID="{2C402A47-FC28-4A51-B437-706AB15F38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DCB7A-9C67-4358-9562-8A5A9E52BD24}" type="pres">
      <dgm:prSet presAssocID="{E6DD8F26-B7C3-4173-8C2F-E1F4DCC2CCCA}" presName="node" presStyleLbl="node1" presStyleIdx="0" presStyleCnt="4" custScaleX="147752" custScaleY="140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914F3-D797-4E4F-A3F1-B222B8D8300B}" type="pres">
      <dgm:prSet presAssocID="{47600F63-3E7D-4C12-9495-4B7F4903E769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47BB12A-8CD9-4FAA-825C-523CF2B643FF}" type="pres">
      <dgm:prSet presAssocID="{47600F63-3E7D-4C12-9495-4B7F4903E76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CB065ED-EB3E-49A2-B5A1-B0D96699F705}" type="pres">
      <dgm:prSet presAssocID="{51FF8B1B-AFD9-4640-BA2E-3BFB3CEE77A4}" presName="node" presStyleLbl="node1" presStyleIdx="1" presStyleCnt="4" custScaleX="146093" custScaleY="150278" custRadScaleRad="169833" custRadScaleInc="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02484-7BAD-46F2-BD7B-77F54446E5E4}" type="pres">
      <dgm:prSet presAssocID="{6E5E884C-4E6A-41B1-96E7-F125241F129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15FBF11-976E-4948-90A2-D0EC50AABF3C}" type="pres">
      <dgm:prSet presAssocID="{6E5E884C-4E6A-41B1-96E7-F125241F129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EC71549-ABC0-4D13-8A6B-85164C12041E}" type="pres">
      <dgm:prSet presAssocID="{08C3ED5C-2979-48AA-A533-C877088025CC}" presName="node" presStyleLbl="node1" presStyleIdx="2" presStyleCnt="4" custScaleX="151407" custScaleY="150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826C9-747B-496C-8D57-442D10B8124C}" type="pres">
      <dgm:prSet presAssocID="{523BF894-4F68-4F08-9047-44BABD3D801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6D12EDD8-3447-434E-A586-7EB7942180AE}" type="pres">
      <dgm:prSet presAssocID="{523BF894-4F68-4F08-9047-44BABD3D801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32189F4-8C5C-46EA-9ECD-95B42D6086B2}" type="pres">
      <dgm:prSet presAssocID="{DCF4CD8A-BC42-4E98-ACA0-72A427349C47}" presName="node" presStyleLbl="node1" presStyleIdx="3" presStyleCnt="4" custScaleX="146477" custScaleY="149677" custRadScaleRad="186851" custRadScaleInc="-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BFCC3-F440-46E6-BD54-D9BDFEB4F53B}" type="pres">
      <dgm:prSet presAssocID="{DAE5E176-E9FD-46ED-8D65-3885846C87C8}" presName="sibTrans" presStyleLbl="sibTrans2D1" presStyleIdx="3" presStyleCnt="4"/>
      <dgm:spPr/>
      <dgm:t>
        <a:bodyPr/>
        <a:lstStyle/>
        <a:p>
          <a:endParaRPr lang="ru-RU"/>
        </a:p>
      </dgm:t>
    </dgm:pt>
    <dgm:pt modelId="{101BA336-A06C-4FCC-BEBA-B4B51CD57BD0}" type="pres">
      <dgm:prSet presAssocID="{DAE5E176-E9FD-46ED-8D65-3885846C87C8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3833F084-8660-4BF9-8269-1A293CC3B750}" type="presOf" srcId="{6E5E884C-4E6A-41B1-96E7-F125241F1291}" destId="{615FBF11-976E-4948-90A2-D0EC50AABF3C}" srcOrd="1" destOrd="0" presId="urn:microsoft.com/office/officeart/2005/8/layout/cycle2"/>
    <dgm:cxn modelId="{CE18F657-7549-4300-8ADF-C3B8DB1A6FB4}" type="presOf" srcId="{08C3ED5C-2979-48AA-A533-C877088025CC}" destId="{EEC71549-ABC0-4D13-8A6B-85164C12041E}" srcOrd="0" destOrd="0" presId="urn:microsoft.com/office/officeart/2005/8/layout/cycle2"/>
    <dgm:cxn modelId="{89A278D7-47A6-4619-99E0-DDEB963B9F10}" type="presOf" srcId="{E6DD8F26-B7C3-4173-8C2F-E1F4DCC2CCCA}" destId="{A1EDCB7A-9C67-4358-9562-8A5A9E52BD24}" srcOrd="0" destOrd="0" presId="urn:microsoft.com/office/officeart/2005/8/layout/cycle2"/>
    <dgm:cxn modelId="{668ABDE7-9AA2-46FC-B9FF-F49C0EC4734C}" type="presOf" srcId="{DAE5E176-E9FD-46ED-8D65-3885846C87C8}" destId="{D1FBFCC3-F440-46E6-BD54-D9BDFEB4F53B}" srcOrd="0" destOrd="0" presId="urn:microsoft.com/office/officeart/2005/8/layout/cycle2"/>
    <dgm:cxn modelId="{87A3A84F-6402-4C2B-B67C-567AAF3B52FF}" type="presOf" srcId="{523BF894-4F68-4F08-9047-44BABD3D801F}" destId="{6D12EDD8-3447-434E-A586-7EB7942180AE}" srcOrd="1" destOrd="0" presId="urn:microsoft.com/office/officeart/2005/8/layout/cycle2"/>
    <dgm:cxn modelId="{B015AE26-5676-4123-964F-436A72CE705C}" type="presOf" srcId="{6E5E884C-4E6A-41B1-96E7-F125241F1291}" destId="{14A02484-7BAD-46F2-BD7B-77F54446E5E4}" srcOrd="0" destOrd="0" presId="urn:microsoft.com/office/officeart/2005/8/layout/cycle2"/>
    <dgm:cxn modelId="{A062BEE8-133E-4E1C-BDC8-6B14A441C34B}" srcId="{2C402A47-FC28-4A51-B437-706AB15F3870}" destId="{51FF8B1B-AFD9-4640-BA2E-3BFB3CEE77A4}" srcOrd="1" destOrd="0" parTransId="{E2F2BCCD-9C8F-4DB7-B421-69255CBAAF5A}" sibTransId="{6E5E884C-4E6A-41B1-96E7-F125241F1291}"/>
    <dgm:cxn modelId="{1A60390C-F750-4C59-9031-083877679AF7}" srcId="{2C402A47-FC28-4A51-B437-706AB15F3870}" destId="{08C3ED5C-2979-48AA-A533-C877088025CC}" srcOrd="2" destOrd="0" parTransId="{523CD029-8E73-4D8C-BE13-96D7016508D1}" sibTransId="{523BF894-4F68-4F08-9047-44BABD3D801F}"/>
    <dgm:cxn modelId="{8F5ED632-DF82-4F8A-9989-CFCB7267B70B}" srcId="{2C402A47-FC28-4A51-B437-706AB15F3870}" destId="{E6DD8F26-B7C3-4173-8C2F-E1F4DCC2CCCA}" srcOrd="0" destOrd="0" parTransId="{02065E7F-165C-44A4-BD7B-5E63311E4293}" sibTransId="{47600F63-3E7D-4C12-9495-4B7F4903E769}"/>
    <dgm:cxn modelId="{913CA5B3-1CDE-49C4-A752-0AAAC07596C1}" type="presOf" srcId="{523BF894-4F68-4F08-9047-44BABD3D801F}" destId="{634826C9-747B-496C-8D57-442D10B8124C}" srcOrd="0" destOrd="0" presId="urn:microsoft.com/office/officeart/2005/8/layout/cycle2"/>
    <dgm:cxn modelId="{A3A64066-529C-4738-8857-1DAC8E9427E9}" type="presOf" srcId="{47600F63-3E7D-4C12-9495-4B7F4903E769}" destId="{A47BB12A-8CD9-4FAA-825C-523CF2B643FF}" srcOrd="1" destOrd="0" presId="urn:microsoft.com/office/officeart/2005/8/layout/cycle2"/>
    <dgm:cxn modelId="{CC8973C5-8CEA-41CF-95E9-5B583CA4DFF1}" type="presOf" srcId="{DCF4CD8A-BC42-4E98-ACA0-72A427349C47}" destId="{732189F4-8C5C-46EA-9ECD-95B42D6086B2}" srcOrd="0" destOrd="0" presId="urn:microsoft.com/office/officeart/2005/8/layout/cycle2"/>
    <dgm:cxn modelId="{981190C3-7C02-4073-BA42-7F4D8FB47E14}" type="presOf" srcId="{51FF8B1B-AFD9-4640-BA2E-3BFB3CEE77A4}" destId="{7CB065ED-EB3E-49A2-B5A1-B0D96699F705}" srcOrd="0" destOrd="0" presId="urn:microsoft.com/office/officeart/2005/8/layout/cycle2"/>
    <dgm:cxn modelId="{3468216E-0D0F-40AF-8839-91CAC5121D0C}" type="presOf" srcId="{2C402A47-FC28-4A51-B437-706AB15F3870}" destId="{E190346C-D6AA-4525-920B-DD98E4C3FE6A}" srcOrd="0" destOrd="0" presId="urn:microsoft.com/office/officeart/2005/8/layout/cycle2"/>
    <dgm:cxn modelId="{2AEF8B66-2D77-455C-A54F-A098E3D98BFE}" type="presOf" srcId="{DAE5E176-E9FD-46ED-8D65-3885846C87C8}" destId="{101BA336-A06C-4FCC-BEBA-B4B51CD57BD0}" srcOrd="1" destOrd="0" presId="urn:microsoft.com/office/officeart/2005/8/layout/cycle2"/>
    <dgm:cxn modelId="{28BC7488-90D6-4685-95F7-CB484930D235}" type="presOf" srcId="{47600F63-3E7D-4C12-9495-4B7F4903E769}" destId="{CA4914F3-D797-4E4F-A3F1-B222B8D8300B}" srcOrd="0" destOrd="0" presId="urn:microsoft.com/office/officeart/2005/8/layout/cycle2"/>
    <dgm:cxn modelId="{0ED0B928-C099-4532-A8B6-33D5155B3A79}" srcId="{2C402A47-FC28-4A51-B437-706AB15F3870}" destId="{DCF4CD8A-BC42-4E98-ACA0-72A427349C47}" srcOrd="3" destOrd="0" parTransId="{6023DAFD-ACEF-44A2-B6BA-E16895B2FA17}" sibTransId="{DAE5E176-E9FD-46ED-8D65-3885846C87C8}"/>
    <dgm:cxn modelId="{81731C38-D55C-4F9F-B49E-76D82982CF6B}" type="presParOf" srcId="{E190346C-D6AA-4525-920B-DD98E4C3FE6A}" destId="{A1EDCB7A-9C67-4358-9562-8A5A9E52BD24}" srcOrd="0" destOrd="0" presId="urn:microsoft.com/office/officeart/2005/8/layout/cycle2"/>
    <dgm:cxn modelId="{C59C2C9A-076F-4C6B-AA2F-6E1DB515292B}" type="presParOf" srcId="{E190346C-D6AA-4525-920B-DD98E4C3FE6A}" destId="{CA4914F3-D797-4E4F-A3F1-B222B8D8300B}" srcOrd="1" destOrd="0" presId="urn:microsoft.com/office/officeart/2005/8/layout/cycle2"/>
    <dgm:cxn modelId="{69F8748A-9F9D-416F-9A33-2694C04FF891}" type="presParOf" srcId="{CA4914F3-D797-4E4F-A3F1-B222B8D8300B}" destId="{A47BB12A-8CD9-4FAA-825C-523CF2B643FF}" srcOrd="0" destOrd="0" presId="urn:microsoft.com/office/officeart/2005/8/layout/cycle2"/>
    <dgm:cxn modelId="{7E9F715A-A347-4E23-8EEA-660D6F4610E0}" type="presParOf" srcId="{E190346C-D6AA-4525-920B-DD98E4C3FE6A}" destId="{7CB065ED-EB3E-49A2-B5A1-B0D96699F705}" srcOrd="2" destOrd="0" presId="urn:microsoft.com/office/officeart/2005/8/layout/cycle2"/>
    <dgm:cxn modelId="{39690C5C-D0D7-4E78-86F0-5BF5B072A572}" type="presParOf" srcId="{E190346C-D6AA-4525-920B-DD98E4C3FE6A}" destId="{14A02484-7BAD-46F2-BD7B-77F54446E5E4}" srcOrd="3" destOrd="0" presId="urn:microsoft.com/office/officeart/2005/8/layout/cycle2"/>
    <dgm:cxn modelId="{ABE88299-3636-45BF-AEF6-6969AE7A6CDA}" type="presParOf" srcId="{14A02484-7BAD-46F2-BD7B-77F54446E5E4}" destId="{615FBF11-976E-4948-90A2-D0EC50AABF3C}" srcOrd="0" destOrd="0" presId="urn:microsoft.com/office/officeart/2005/8/layout/cycle2"/>
    <dgm:cxn modelId="{27381DFA-1466-477F-9BC5-B78285A4771D}" type="presParOf" srcId="{E190346C-D6AA-4525-920B-DD98E4C3FE6A}" destId="{EEC71549-ABC0-4D13-8A6B-85164C12041E}" srcOrd="4" destOrd="0" presId="urn:microsoft.com/office/officeart/2005/8/layout/cycle2"/>
    <dgm:cxn modelId="{2A48A1C3-4281-4592-B7DD-94AD5E8F10D0}" type="presParOf" srcId="{E190346C-D6AA-4525-920B-DD98E4C3FE6A}" destId="{634826C9-747B-496C-8D57-442D10B8124C}" srcOrd="5" destOrd="0" presId="urn:microsoft.com/office/officeart/2005/8/layout/cycle2"/>
    <dgm:cxn modelId="{7EE93CF9-4786-47EB-8E28-F307016B5D2D}" type="presParOf" srcId="{634826C9-747B-496C-8D57-442D10B8124C}" destId="{6D12EDD8-3447-434E-A586-7EB7942180AE}" srcOrd="0" destOrd="0" presId="urn:microsoft.com/office/officeart/2005/8/layout/cycle2"/>
    <dgm:cxn modelId="{CA2142A3-8794-4706-8E0E-9AF8953C401D}" type="presParOf" srcId="{E190346C-D6AA-4525-920B-DD98E4C3FE6A}" destId="{732189F4-8C5C-46EA-9ECD-95B42D6086B2}" srcOrd="6" destOrd="0" presId="urn:microsoft.com/office/officeart/2005/8/layout/cycle2"/>
    <dgm:cxn modelId="{299312BC-174E-4ECE-A632-7CDA56FD6003}" type="presParOf" srcId="{E190346C-D6AA-4525-920B-DD98E4C3FE6A}" destId="{D1FBFCC3-F440-46E6-BD54-D9BDFEB4F53B}" srcOrd="7" destOrd="0" presId="urn:microsoft.com/office/officeart/2005/8/layout/cycle2"/>
    <dgm:cxn modelId="{08A6F1E5-DF35-4C95-A641-533EE9196C2A}" type="presParOf" srcId="{D1FBFCC3-F440-46E6-BD54-D9BDFEB4F53B}" destId="{101BA336-A06C-4FCC-BEBA-B4B51CD57BD0}" srcOrd="0" destOrd="0" presId="urn:microsoft.com/office/officeart/2005/8/layout/cycle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0A0256-564F-4799-B07A-09867C78FDDE}" type="doc">
      <dgm:prSet loTypeId="urn:microsoft.com/office/officeart/2005/8/layout/process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443E69-FD3B-469C-A495-804BE495BBEB}">
      <dgm:prSet phldrT="[Текст]"/>
      <dgm:spPr/>
      <dgm:t>
        <a:bodyPr/>
        <a:lstStyle/>
        <a:p>
          <a:r>
            <a:rPr lang="ru-RU" dirty="0" smtClean="0"/>
            <a:t>Действие, удовлетворяющее потребность</a:t>
          </a:r>
          <a:endParaRPr lang="ru-RU" dirty="0"/>
        </a:p>
      </dgm:t>
    </dgm:pt>
    <dgm:pt modelId="{812120C0-A1DA-4FBC-B457-B2943ED6EFC1}" type="parTrans" cxnId="{B83AE5BA-1EB8-4A01-B93E-0823F0F690AF}">
      <dgm:prSet/>
      <dgm:spPr/>
      <dgm:t>
        <a:bodyPr/>
        <a:lstStyle/>
        <a:p>
          <a:endParaRPr lang="ru-RU"/>
        </a:p>
      </dgm:t>
    </dgm:pt>
    <dgm:pt modelId="{1B88AFC5-2FEF-4B27-BB40-B4C3B3A566DB}" type="sibTrans" cxnId="{B83AE5BA-1EB8-4A01-B93E-0823F0F690AF}">
      <dgm:prSet/>
      <dgm:spPr/>
      <dgm:t>
        <a:bodyPr/>
        <a:lstStyle/>
        <a:p>
          <a:endParaRPr lang="ru-RU"/>
        </a:p>
      </dgm:t>
    </dgm:pt>
    <dgm:pt modelId="{B2F7E667-FA38-4647-A434-F2E495223400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Самонаграда</a:t>
          </a:r>
          <a:r>
            <a:rPr lang="ru-RU" dirty="0" smtClean="0"/>
            <a:t>» в виде положительной эмоции</a:t>
          </a:r>
          <a:endParaRPr lang="ru-RU" dirty="0"/>
        </a:p>
      </dgm:t>
    </dgm:pt>
    <dgm:pt modelId="{7E3DCABA-031D-4A04-8B80-55B38E59DBFB}" type="parTrans" cxnId="{69E82C40-0656-4D26-B302-E87B80F05131}">
      <dgm:prSet/>
      <dgm:spPr/>
      <dgm:t>
        <a:bodyPr/>
        <a:lstStyle/>
        <a:p>
          <a:endParaRPr lang="ru-RU"/>
        </a:p>
      </dgm:t>
    </dgm:pt>
    <dgm:pt modelId="{98DEC852-7650-428D-A7DC-76A9BA3D79A3}" type="sibTrans" cxnId="{69E82C40-0656-4D26-B302-E87B80F05131}">
      <dgm:prSet/>
      <dgm:spPr/>
      <dgm:t>
        <a:bodyPr/>
        <a:lstStyle/>
        <a:p>
          <a:endParaRPr lang="ru-RU"/>
        </a:p>
      </dgm:t>
    </dgm:pt>
    <dgm:pt modelId="{16020297-2D72-4C3C-BC0B-8EABFC29E57C}">
      <dgm:prSet phldrT="[Текст]"/>
      <dgm:spPr/>
      <dgm:t>
        <a:bodyPr/>
        <a:lstStyle/>
        <a:p>
          <a:r>
            <a:rPr lang="ru-RU" dirty="0" smtClean="0"/>
            <a:t>Мотивация к повторению действия</a:t>
          </a:r>
          <a:endParaRPr lang="ru-RU" dirty="0"/>
        </a:p>
      </dgm:t>
    </dgm:pt>
    <dgm:pt modelId="{3D5D47FB-7F20-4076-9511-36455F8A4984}" type="parTrans" cxnId="{E7326D60-3EF7-45CD-9046-98D61BE63030}">
      <dgm:prSet/>
      <dgm:spPr/>
      <dgm:t>
        <a:bodyPr/>
        <a:lstStyle/>
        <a:p>
          <a:endParaRPr lang="ru-RU"/>
        </a:p>
      </dgm:t>
    </dgm:pt>
    <dgm:pt modelId="{81D469D5-DB27-4EE6-B4C7-DD0BC857A78E}" type="sibTrans" cxnId="{E7326D60-3EF7-45CD-9046-98D61BE63030}">
      <dgm:prSet/>
      <dgm:spPr/>
      <dgm:t>
        <a:bodyPr/>
        <a:lstStyle/>
        <a:p>
          <a:endParaRPr lang="ru-RU"/>
        </a:p>
      </dgm:t>
    </dgm:pt>
    <dgm:pt modelId="{A34A5E37-99A0-49CE-BFE1-C13D9A5BB368}">
      <dgm:prSet phldrT="[Текст]"/>
      <dgm:spPr/>
      <dgm:t>
        <a:bodyPr/>
        <a:lstStyle/>
        <a:p>
          <a:r>
            <a:rPr lang="ru-RU" dirty="0" smtClean="0"/>
            <a:t>Повторная положительная эмоция</a:t>
          </a:r>
          <a:endParaRPr lang="ru-RU" dirty="0"/>
        </a:p>
      </dgm:t>
    </dgm:pt>
    <dgm:pt modelId="{C8F441DB-70AF-4192-8797-A3ED963AAF99}" type="sibTrans" cxnId="{6869D807-C9A4-4832-AD02-1CDB16B4841F}">
      <dgm:prSet/>
      <dgm:spPr/>
      <dgm:t>
        <a:bodyPr/>
        <a:lstStyle/>
        <a:p>
          <a:endParaRPr lang="ru-RU"/>
        </a:p>
      </dgm:t>
    </dgm:pt>
    <dgm:pt modelId="{9D81520C-919F-434B-B623-D90E471C9980}" type="parTrans" cxnId="{6869D807-C9A4-4832-AD02-1CDB16B4841F}">
      <dgm:prSet/>
      <dgm:spPr/>
      <dgm:t>
        <a:bodyPr/>
        <a:lstStyle/>
        <a:p>
          <a:endParaRPr lang="ru-RU"/>
        </a:p>
      </dgm:t>
    </dgm:pt>
    <dgm:pt modelId="{03773132-9EBD-4009-A94B-1378076E5F76}">
      <dgm:prSet/>
      <dgm:spPr/>
      <dgm:t>
        <a:bodyPr/>
        <a:lstStyle/>
        <a:p>
          <a:r>
            <a:rPr lang="ru-RU" dirty="0" smtClean="0"/>
            <a:t>При удовлетворении потребности – исчезновение дальнейших положительных эмоций, снижение мотивации и переход к другим видам активности</a:t>
          </a:r>
          <a:endParaRPr lang="ru-RU" dirty="0"/>
        </a:p>
      </dgm:t>
    </dgm:pt>
    <dgm:pt modelId="{C4426B8F-8582-4082-A263-17240459930B}" type="parTrans" cxnId="{A60D697E-DC4A-44E5-B56B-CAA0040731C7}">
      <dgm:prSet/>
      <dgm:spPr/>
      <dgm:t>
        <a:bodyPr/>
        <a:lstStyle/>
        <a:p>
          <a:endParaRPr lang="ru-RU"/>
        </a:p>
      </dgm:t>
    </dgm:pt>
    <dgm:pt modelId="{2258796E-5969-47C0-821B-EA94296214D5}" type="sibTrans" cxnId="{A60D697E-DC4A-44E5-B56B-CAA0040731C7}">
      <dgm:prSet/>
      <dgm:spPr/>
      <dgm:t>
        <a:bodyPr/>
        <a:lstStyle/>
        <a:p>
          <a:endParaRPr lang="ru-RU"/>
        </a:p>
      </dgm:t>
    </dgm:pt>
    <dgm:pt modelId="{C55B49A1-7231-4CC7-9A21-D40283604FF6}" type="pres">
      <dgm:prSet presAssocID="{700A0256-564F-4799-B07A-09867C78FD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4B99D1-B0AC-40F6-BA00-A0EE98B5EEAC}" type="pres">
      <dgm:prSet presAssocID="{03773132-9EBD-4009-A94B-1378076E5F76}" presName="boxAndChildren" presStyleCnt="0"/>
      <dgm:spPr/>
    </dgm:pt>
    <dgm:pt modelId="{E5F7FF0B-9920-4BFD-915E-AB8E69A9F833}" type="pres">
      <dgm:prSet presAssocID="{03773132-9EBD-4009-A94B-1378076E5F76}" presName="parentTextBox" presStyleLbl="node1" presStyleIdx="0" presStyleCnt="3"/>
      <dgm:spPr/>
      <dgm:t>
        <a:bodyPr/>
        <a:lstStyle/>
        <a:p>
          <a:endParaRPr lang="ru-RU"/>
        </a:p>
      </dgm:t>
    </dgm:pt>
    <dgm:pt modelId="{D3A7DFE5-CBF0-446E-8ACA-050454387127}" type="pres">
      <dgm:prSet presAssocID="{81D469D5-DB27-4EE6-B4C7-DD0BC857A78E}" presName="sp" presStyleCnt="0"/>
      <dgm:spPr/>
    </dgm:pt>
    <dgm:pt modelId="{490F3C73-C13F-4D41-90E4-311ECFD13297}" type="pres">
      <dgm:prSet presAssocID="{16020297-2D72-4C3C-BC0B-8EABFC29E57C}" presName="arrowAndChildren" presStyleCnt="0"/>
      <dgm:spPr/>
    </dgm:pt>
    <dgm:pt modelId="{2EF1B93E-04B0-405B-8ACA-E2C0624C43CE}" type="pres">
      <dgm:prSet presAssocID="{16020297-2D72-4C3C-BC0B-8EABFC29E57C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3C8BDCB9-055C-4960-9B5B-D5A148BD1FEB}" type="pres">
      <dgm:prSet presAssocID="{16020297-2D72-4C3C-BC0B-8EABFC29E57C}" presName="arrow" presStyleLbl="node1" presStyleIdx="1" presStyleCnt="3"/>
      <dgm:spPr/>
      <dgm:t>
        <a:bodyPr/>
        <a:lstStyle/>
        <a:p>
          <a:endParaRPr lang="ru-RU"/>
        </a:p>
      </dgm:t>
    </dgm:pt>
    <dgm:pt modelId="{A1AE401E-A7C0-4091-8469-34363E587009}" type="pres">
      <dgm:prSet presAssocID="{16020297-2D72-4C3C-BC0B-8EABFC29E57C}" presName="descendantArrow" presStyleCnt="0"/>
      <dgm:spPr/>
    </dgm:pt>
    <dgm:pt modelId="{1A80922C-86F9-4DF3-87CD-F7A099725D43}" type="pres">
      <dgm:prSet presAssocID="{A34A5E37-99A0-49CE-BFE1-C13D9A5BB368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A1021-9E16-4748-B096-5B719D481514}" type="pres">
      <dgm:prSet presAssocID="{1B88AFC5-2FEF-4B27-BB40-B4C3B3A566DB}" presName="sp" presStyleCnt="0"/>
      <dgm:spPr/>
    </dgm:pt>
    <dgm:pt modelId="{90996738-DAD0-44F1-93A8-4FB4AF6D22B2}" type="pres">
      <dgm:prSet presAssocID="{94443E69-FD3B-469C-A495-804BE495BBEB}" presName="arrowAndChildren" presStyleCnt="0"/>
      <dgm:spPr/>
    </dgm:pt>
    <dgm:pt modelId="{1C3933D9-4C47-4C5D-854B-F63EA3115941}" type="pres">
      <dgm:prSet presAssocID="{94443E69-FD3B-469C-A495-804BE495BBE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C7A88E59-F3C9-4911-822A-8734EF09EAE6}" type="pres">
      <dgm:prSet presAssocID="{94443E69-FD3B-469C-A495-804BE495BBEB}" presName="arrow" presStyleLbl="node1" presStyleIdx="2" presStyleCnt="3"/>
      <dgm:spPr/>
      <dgm:t>
        <a:bodyPr/>
        <a:lstStyle/>
        <a:p>
          <a:endParaRPr lang="ru-RU"/>
        </a:p>
      </dgm:t>
    </dgm:pt>
    <dgm:pt modelId="{768121DB-1650-4964-92BC-A159CFE1A7F0}" type="pres">
      <dgm:prSet presAssocID="{94443E69-FD3B-469C-A495-804BE495BBEB}" presName="descendantArrow" presStyleCnt="0"/>
      <dgm:spPr/>
    </dgm:pt>
    <dgm:pt modelId="{59E1077C-5603-4030-89CA-0FCCAECF566F}" type="pres">
      <dgm:prSet presAssocID="{B2F7E667-FA38-4647-A434-F2E495223400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26D60-3EF7-45CD-9046-98D61BE63030}" srcId="{700A0256-564F-4799-B07A-09867C78FDDE}" destId="{16020297-2D72-4C3C-BC0B-8EABFC29E57C}" srcOrd="1" destOrd="0" parTransId="{3D5D47FB-7F20-4076-9511-36455F8A4984}" sibTransId="{81D469D5-DB27-4EE6-B4C7-DD0BC857A78E}"/>
    <dgm:cxn modelId="{890D822F-DBD8-402B-AB1C-D47A8E113ACB}" type="presOf" srcId="{03773132-9EBD-4009-A94B-1378076E5F76}" destId="{E5F7FF0B-9920-4BFD-915E-AB8E69A9F833}" srcOrd="0" destOrd="0" presId="urn:microsoft.com/office/officeart/2005/8/layout/process4"/>
    <dgm:cxn modelId="{97FE0AAB-AD92-4688-9A82-0CD71483A16A}" type="presOf" srcId="{700A0256-564F-4799-B07A-09867C78FDDE}" destId="{C55B49A1-7231-4CC7-9A21-D40283604FF6}" srcOrd="0" destOrd="0" presId="urn:microsoft.com/office/officeart/2005/8/layout/process4"/>
    <dgm:cxn modelId="{69E82C40-0656-4D26-B302-E87B80F05131}" srcId="{94443E69-FD3B-469C-A495-804BE495BBEB}" destId="{B2F7E667-FA38-4647-A434-F2E495223400}" srcOrd="0" destOrd="0" parTransId="{7E3DCABA-031D-4A04-8B80-55B38E59DBFB}" sibTransId="{98DEC852-7650-428D-A7DC-76A9BA3D79A3}"/>
    <dgm:cxn modelId="{72200C6D-D710-426E-8A44-6D7AB194D392}" type="presOf" srcId="{16020297-2D72-4C3C-BC0B-8EABFC29E57C}" destId="{3C8BDCB9-055C-4960-9B5B-D5A148BD1FEB}" srcOrd="1" destOrd="0" presId="urn:microsoft.com/office/officeart/2005/8/layout/process4"/>
    <dgm:cxn modelId="{A60D697E-DC4A-44E5-B56B-CAA0040731C7}" srcId="{700A0256-564F-4799-B07A-09867C78FDDE}" destId="{03773132-9EBD-4009-A94B-1378076E5F76}" srcOrd="2" destOrd="0" parTransId="{C4426B8F-8582-4082-A263-17240459930B}" sibTransId="{2258796E-5969-47C0-821B-EA94296214D5}"/>
    <dgm:cxn modelId="{52B0FEFC-1046-4761-BB7D-3A015AE005A7}" type="presOf" srcId="{94443E69-FD3B-469C-A495-804BE495BBEB}" destId="{C7A88E59-F3C9-4911-822A-8734EF09EAE6}" srcOrd="1" destOrd="0" presId="urn:microsoft.com/office/officeart/2005/8/layout/process4"/>
    <dgm:cxn modelId="{70A97E49-2291-4C06-9366-DB544EEBF7FA}" type="presOf" srcId="{94443E69-FD3B-469C-A495-804BE495BBEB}" destId="{1C3933D9-4C47-4C5D-854B-F63EA3115941}" srcOrd="0" destOrd="0" presId="urn:microsoft.com/office/officeart/2005/8/layout/process4"/>
    <dgm:cxn modelId="{E4BCE3BA-BFB4-4109-AF41-62DD1F304F7C}" type="presOf" srcId="{16020297-2D72-4C3C-BC0B-8EABFC29E57C}" destId="{2EF1B93E-04B0-405B-8ACA-E2C0624C43CE}" srcOrd="0" destOrd="0" presId="urn:microsoft.com/office/officeart/2005/8/layout/process4"/>
    <dgm:cxn modelId="{6869D807-C9A4-4832-AD02-1CDB16B4841F}" srcId="{16020297-2D72-4C3C-BC0B-8EABFC29E57C}" destId="{A34A5E37-99A0-49CE-BFE1-C13D9A5BB368}" srcOrd="0" destOrd="0" parTransId="{9D81520C-919F-434B-B623-D90E471C9980}" sibTransId="{C8F441DB-70AF-4192-8797-A3ED963AAF99}"/>
    <dgm:cxn modelId="{B83AE5BA-1EB8-4A01-B93E-0823F0F690AF}" srcId="{700A0256-564F-4799-B07A-09867C78FDDE}" destId="{94443E69-FD3B-469C-A495-804BE495BBEB}" srcOrd="0" destOrd="0" parTransId="{812120C0-A1DA-4FBC-B457-B2943ED6EFC1}" sibTransId="{1B88AFC5-2FEF-4B27-BB40-B4C3B3A566DB}"/>
    <dgm:cxn modelId="{E43E8D2D-B2C7-480D-A9A7-4D0624F46780}" type="presOf" srcId="{A34A5E37-99A0-49CE-BFE1-C13D9A5BB368}" destId="{1A80922C-86F9-4DF3-87CD-F7A099725D43}" srcOrd="0" destOrd="0" presId="urn:microsoft.com/office/officeart/2005/8/layout/process4"/>
    <dgm:cxn modelId="{EA51FC17-FE2F-44E0-823C-1327D03BDC63}" type="presOf" srcId="{B2F7E667-FA38-4647-A434-F2E495223400}" destId="{59E1077C-5603-4030-89CA-0FCCAECF566F}" srcOrd="0" destOrd="0" presId="urn:microsoft.com/office/officeart/2005/8/layout/process4"/>
    <dgm:cxn modelId="{AC96FA90-D801-46F5-9707-03FF67D0A35F}" type="presParOf" srcId="{C55B49A1-7231-4CC7-9A21-D40283604FF6}" destId="{DE4B99D1-B0AC-40F6-BA00-A0EE98B5EEAC}" srcOrd="0" destOrd="0" presId="urn:microsoft.com/office/officeart/2005/8/layout/process4"/>
    <dgm:cxn modelId="{099889A3-A278-4F46-9EA0-5BD7CC4A7444}" type="presParOf" srcId="{DE4B99D1-B0AC-40F6-BA00-A0EE98B5EEAC}" destId="{E5F7FF0B-9920-4BFD-915E-AB8E69A9F833}" srcOrd="0" destOrd="0" presId="urn:microsoft.com/office/officeart/2005/8/layout/process4"/>
    <dgm:cxn modelId="{E42A1173-4933-496D-89B9-B984FA8CA95C}" type="presParOf" srcId="{C55B49A1-7231-4CC7-9A21-D40283604FF6}" destId="{D3A7DFE5-CBF0-446E-8ACA-050454387127}" srcOrd="1" destOrd="0" presId="urn:microsoft.com/office/officeart/2005/8/layout/process4"/>
    <dgm:cxn modelId="{D8CFE133-7B30-4A41-8776-5D43818E2356}" type="presParOf" srcId="{C55B49A1-7231-4CC7-9A21-D40283604FF6}" destId="{490F3C73-C13F-4D41-90E4-311ECFD13297}" srcOrd="2" destOrd="0" presId="urn:microsoft.com/office/officeart/2005/8/layout/process4"/>
    <dgm:cxn modelId="{3D455A45-4EFA-40C5-A79B-3A33EBE59BF8}" type="presParOf" srcId="{490F3C73-C13F-4D41-90E4-311ECFD13297}" destId="{2EF1B93E-04B0-405B-8ACA-E2C0624C43CE}" srcOrd="0" destOrd="0" presId="urn:microsoft.com/office/officeart/2005/8/layout/process4"/>
    <dgm:cxn modelId="{FDAA64B4-FD91-41EC-8053-33858A0C6AFF}" type="presParOf" srcId="{490F3C73-C13F-4D41-90E4-311ECFD13297}" destId="{3C8BDCB9-055C-4960-9B5B-D5A148BD1FEB}" srcOrd="1" destOrd="0" presId="urn:microsoft.com/office/officeart/2005/8/layout/process4"/>
    <dgm:cxn modelId="{802A0F7D-BA21-44D7-AAE5-A6C4F833B9EC}" type="presParOf" srcId="{490F3C73-C13F-4D41-90E4-311ECFD13297}" destId="{A1AE401E-A7C0-4091-8469-34363E587009}" srcOrd="2" destOrd="0" presId="urn:microsoft.com/office/officeart/2005/8/layout/process4"/>
    <dgm:cxn modelId="{9F0F1ED4-4425-4375-9C4E-27E6398C6A59}" type="presParOf" srcId="{A1AE401E-A7C0-4091-8469-34363E587009}" destId="{1A80922C-86F9-4DF3-87CD-F7A099725D43}" srcOrd="0" destOrd="0" presId="urn:microsoft.com/office/officeart/2005/8/layout/process4"/>
    <dgm:cxn modelId="{505E5FC6-51A5-47F6-8504-E2DBA64D5F6C}" type="presParOf" srcId="{C55B49A1-7231-4CC7-9A21-D40283604FF6}" destId="{6A3A1021-9E16-4748-B096-5B719D481514}" srcOrd="3" destOrd="0" presId="urn:microsoft.com/office/officeart/2005/8/layout/process4"/>
    <dgm:cxn modelId="{BBB32E66-3133-440C-A9C6-04E3D7E2A4C2}" type="presParOf" srcId="{C55B49A1-7231-4CC7-9A21-D40283604FF6}" destId="{90996738-DAD0-44F1-93A8-4FB4AF6D22B2}" srcOrd="4" destOrd="0" presId="urn:microsoft.com/office/officeart/2005/8/layout/process4"/>
    <dgm:cxn modelId="{C0132218-BB9A-4F4C-A512-610DF2E0218F}" type="presParOf" srcId="{90996738-DAD0-44F1-93A8-4FB4AF6D22B2}" destId="{1C3933D9-4C47-4C5D-854B-F63EA3115941}" srcOrd="0" destOrd="0" presId="urn:microsoft.com/office/officeart/2005/8/layout/process4"/>
    <dgm:cxn modelId="{02F08BA8-E440-4FFD-B9A2-C1F449101CE7}" type="presParOf" srcId="{90996738-DAD0-44F1-93A8-4FB4AF6D22B2}" destId="{C7A88E59-F3C9-4911-822A-8734EF09EAE6}" srcOrd="1" destOrd="0" presId="urn:microsoft.com/office/officeart/2005/8/layout/process4"/>
    <dgm:cxn modelId="{B4805CDF-08F8-4967-A9C3-2138549F732A}" type="presParOf" srcId="{90996738-DAD0-44F1-93A8-4FB4AF6D22B2}" destId="{768121DB-1650-4964-92BC-A159CFE1A7F0}" srcOrd="2" destOrd="0" presId="urn:microsoft.com/office/officeart/2005/8/layout/process4"/>
    <dgm:cxn modelId="{DA5AF1B1-A067-4E4C-A293-80A2160FA7C4}" type="presParOf" srcId="{768121DB-1650-4964-92BC-A159CFE1A7F0}" destId="{59E1077C-5603-4030-89CA-0FCCAECF566F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0A0256-564F-4799-B07A-09867C78FDDE}" type="doc">
      <dgm:prSet loTypeId="urn:microsoft.com/office/officeart/2005/8/layout/process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443E69-FD3B-469C-A495-804BE495BBEB}">
      <dgm:prSet phldrT="[Текст]"/>
      <dgm:spPr/>
      <dgm:t>
        <a:bodyPr/>
        <a:lstStyle/>
        <a:p>
          <a:r>
            <a:rPr lang="ru-RU" dirty="0" smtClean="0"/>
            <a:t>Действие, противоречащее потребностям, деструктивное или опасное для организма</a:t>
          </a:r>
          <a:endParaRPr lang="ru-RU" dirty="0"/>
        </a:p>
      </dgm:t>
    </dgm:pt>
    <dgm:pt modelId="{812120C0-A1DA-4FBC-B457-B2943ED6EFC1}" type="parTrans" cxnId="{B83AE5BA-1EB8-4A01-B93E-0823F0F690AF}">
      <dgm:prSet/>
      <dgm:spPr/>
      <dgm:t>
        <a:bodyPr/>
        <a:lstStyle/>
        <a:p>
          <a:endParaRPr lang="ru-RU"/>
        </a:p>
      </dgm:t>
    </dgm:pt>
    <dgm:pt modelId="{1B88AFC5-2FEF-4B27-BB40-B4C3B3A566DB}" type="sibTrans" cxnId="{B83AE5BA-1EB8-4A01-B93E-0823F0F690AF}">
      <dgm:prSet/>
      <dgm:spPr/>
      <dgm:t>
        <a:bodyPr/>
        <a:lstStyle/>
        <a:p>
          <a:endParaRPr lang="ru-RU"/>
        </a:p>
      </dgm:t>
    </dgm:pt>
    <dgm:pt modelId="{B2F7E667-FA38-4647-A434-F2E495223400}">
      <dgm:prSet phldrT="[Текст]"/>
      <dgm:spPr/>
      <dgm:t>
        <a:bodyPr/>
        <a:lstStyle/>
        <a:p>
          <a:r>
            <a:rPr lang="ru-RU" dirty="0" smtClean="0"/>
            <a:t>«Самонаказание» в виде отрицательной эмоции</a:t>
          </a:r>
          <a:endParaRPr lang="ru-RU" dirty="0"/>
        </a:p>
      </dgm:t>
    </dgm:pt>
    <dgm:pt modelId="{7E3DCABA-031D-4A04-8B80-55B38E59DBFB}" type="parTrans" cxnId="{69E82C40-0656-4D26-B302-E87B80F05131}">
      <dgm:prSet/>
      <dgm:spPr/>
      <dgm:t>
        <a:bodyPr/>
        <a:lstStyle/>
        <a:p>
          <a:endParaRPr lang="ru-RU"/>
        </a:p>
      </dgm:t>
    </dgm:pt>
    <dgm:pt modelId="{98DEC852-7650-428D-A7DC-76A9BA3D79A3}" type="sibTrans" cxnId="{69E82C40-0656-4D26-B302-E87B80F05131}">
      <dgm:prSet/>
      <dgm:spPr/>
      <dgm:t>
        <a:bodyPr/>
        <a:lstStyle/>
        <a:p>
          <a:endParaRPr lang="ru-RU"/>
        </a:p>
      </dgm:t>
    </dgm:pt>
    <dgm:pt modelId="{16020297-2D72-4C3C-BC0B-8EABFC29E57C}">
      <dgm:prSet phldrT="[Текст]"/>
      <dgm:spPr/>
      <dgm:t>
        <a:bodyPr/>
        <a:lstStyle/>
        <a:p>
          <a:r>
            <a:rPr lang="ru-RU" dirty="0" smtClean="0"/>
            <a:t>Мотивация к избеганию</a:t>
          </a:r>
          <a:endParaRPr lang="ru-RU" dirty="0"/>
        </a:p>
      </dgm:t>
    </dgm:pt>
    <dgm:pt modelId="{3D5D47FB-7F20-4076-9511-36455F8A4984}" type="parTrans" cxnId="{E7326D60-3EF7-45CD-9046-98D61BE63030}">
      <dgm:prSet/>
      <dgm:spPr/>
      <dgm:t>
        <a:bodyPr/>
        <a:lstStyle/>
        <a:p>
          <a:endParaRPr lang="ru-RU"/>
        </a:p>
      </dgm:t>
    </dgm:pt>
    <dgm:pt modelId="{81D469D5-DB27-4EE6-B4C7-DD0BC857A78E}" type="sibTrans" cxnId="{E7326D60-3EF7-45CD-9046-98D61BE63030}">
      <dgm:prSet/>
      <dgm:spPr/>
      <dgm:t>
        <a:bodyPr/>
        <a:lstStyle/>
        <a:p>
          <a:endParaRPr lang="ru-RU"/>
        </a:p>
      </dgm:t>
    </dgm:pt>
    <dgm:pt modelId="{A34A5E37-99A0-49CE-BFE1-C13D9A5BB368}">
      <dgm:prSet phldrT="[Текст]"/>
      <dgm:spPr/>
      <dgm:t>
        <a:bodyPr/>
        <a:lstStyle/>
        <a:p>
          <a:r>
            <a:rPr lang="ru-RU" dirty="0" smtClean="0"/>
            <a:t>Торможение активности, переход к другим ее формам</a:t>
          </a:r>
          <a:endParaRPr lang="ru-RU" dirty="0"/>
        </a:p>
      </dgm:t>
    </dgm:pt>
    <dgm:pt modelId="{C8F441DB-70AF-4192-8797-A3ED963AAF99}" type="sibTrans" cxnId="{6869D807-C9A4-4832-AD02-1CDB16B4841F}">
      <dgm:prSet/>
      <dgm:spPr/>
      <dgm:t>
        <a:bodyPr/>
        <a:lstStyle/>
        <a:p>
          <a:endParaRPr lang="ru-RU"/>
        </a:p>
      </dgm:t>
    </dgm:pt>
    <dgm:pt modelId="{9D81520C-919F-434B-B623-D90E471C9980}" type="parTrans" cxnId="{6869D807-C9A4-4832-AD02-1CDB16B4841F}">
      <dgm:prSet/>
      <dgm:spPr/>
      <dgm:t>
        <a:bodyPr/>
        <a:lstStyle/>
        <a:p>
          <a:endParaRPr lang="ru-RU"/>
        </a:p>
      </dgm:t>
    </dgm:pt>
    <dgm:pt modelId="{C55B49A1-7231-4CC7-9A21-D40283604FF6}" type="pres">
      <dgm:prSet presAssocID="{700A0256-564F-4799-B07A-09867C78FD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A5D2A-650D-433B-82EF-77CA2B71F46A}" type="pres">
      <dgm:prSet presAssocID="{16020297-2D72-4C3C-BC0B-8EABFC29E57C}" presName="boxAndChildren" presStyleCnt="0"/>
      <dgm:spPr/>
    </dgm:pt>
    <dgm:pt modelId="{EBA242A4-2861-4647-93F0-17BA74A5DA3A}" type="pres">
      <dgm:prSet presAssocID="{16020297-2D72-4C3C-BC0B-8EABFC29E57C}" presName="parentTextBox" presStyleLbl="node1" presStyleIdx="0" presStyleCnt="2"/>
      <dgm:spPr/>
      <dgm:t>
        <a:bodyPr/>
        <a:lstStyle/>
        <a:p>
          <a:endParaRPr lang="ru-RU"/>
        </a:p>
      </dgm:t>
    </dgm:pt>
    <dgm:pt modelId="{2E64D311-A0CF-4C99-944B-6859D636ED01}" type="pres">
      <dgm:prSet presAssocID="{16020297-2D72-4C3C-BC0B-8EABFC29E57C}" presName="entireBox" presStyleLbl="node1" presStyleIdx="0" presStyleCnt="2"/>
      <dgm:spPr/>
      <dgm:t>
        <a:bodyPr/>
        <a:lstStyle/>
        <a:p>
          <a:endParaRPr lang="ru-RU"/>
        </a:p>
      </dgm:t>
    </dgm:pt>
    <dgm:pt modelId="{9720918A-A094-46AB-85A6-B95C9B40BAD1}" type="pres">
      <dgm:prSet presAssocID="{16020297-2D72-4C3C-BC0B-8EABFC29E57C}" presName="descendantBox" presStyleCnt="0"/>
      <dgm:spPr/>
    </dgm:pt>
    <dgm:pt modelId="{CD929647-5342-45E0-8E59-B7F455DFB736}" type="pres">
      <dgm:prSet presAssocID="{A34A5E37-99A0-49CE-BFE1-C13D9A5BB368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A1021-9E16-4748-B096-5B719D481514}" type="pres">
      <dgm:prSet presAssocID="{1B88AFC5-2FEF-4B27-BB40-B4C3B3A566DB}" presName="sp" presStyleCnt="0"/>
      <dgm:spPr/>
    </dgm:pt>
    <dgm:pt modelId="{90996738-DAD0-44F1-93A8-4FB4AF6D22B2}" type="pres">
      <dgm:prSet presAssocID="{94443E69-FD3B-469C-A495-804BE495BBEB}" presName="arrowAndChildren" presStyleCnt="0"/>
      <dgm:spPr/>
    </dgm:pt>
    <dgm:pt modelId="{1C3933D9-4C47-4C5D-854B-F63EA3115941}" type="pres">
      <dgm:prSet presAssocID="{94443E69-FD3B-469C-A495-804BE495BBEB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C7A88E59-F3C9-4911-822A-8734EF09EAE6}" type="pres">
      <dgm:prSet presAssocID="{94443E69-FD3B-469C-A495-804BE495BBEB}" presName="arrow" presStyleLbl="node1" presStyleIdx="1" presStyleCnt="2"/>
      <dgm:spPr/>
      <dgm:t>
        <a:bodyPr/>
        <a:lstStyle/>
        <a:p>
          <a:endParaRPr lang="ru-RU"/>
        </a:p>
      </dgm:t>
    </dgm:pt>
    <dgm:pt modelId="{768121DB-1650-4964-92BC-A159CFE1A7F0}" type="pres">
      <dgm:prSet presAssocID="{94443E69-FD3B-469C-A495-804BE495BBEB}" presName="descendantArrow" presStyleCnt="0"/>
      <dgm:spPr/>
    </dgm:pt>
    <dgm:pt modelId="{59E1077C-5603-4030-89CA-0FCCAECF566F}" type="pres">
      <dgm:prSet presAssocID="{B2F7E667-FA38-4647-A434-F2E495223400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1EBA9C-B8B8-41B1-A720-433450251144}" type="presOf" srcId="{94443E69-FD3B-469C-A495-804BE495BBEB}" destId="{C7A88E59-F3C9-4911-822A-8734EF09EAE6}" srcOrd="1" destOrd="0" presId="urn:microsoft.com/office/officeart/2005/8/layout/process4"/>
    <dgm:cxn modelId="{E46F2530-C576-46D9-8ECB-251F2CA2F80F}" type="presOf" srcId="{16020297-2D72-4C3C-BC0B-8EABFC29E57C}" destId="{2E64D311-A0CF-4C99-944B-6859D636ED01}" srcOrd="1" destOrd="0" presId="urn:microsoft.com/office/officeart/2005/8/layout/process4"/>
    <dgm:cxn modelId="{69974DC8-B5A5-4633-990A-6E6137557057}" type="presOf" srcId="{A34A5E37-99A0-49CE-BFE1-C13D9A5BB368}" destId="{CD929647-5342-45E0-8E59-B7F455DFB736}" srcOrd="0" destOrd="0" presId="urn:microsoft.com/office/officeart/2005/8/layout/process4"/>
    <dgm:cxn modelId="{E7326D60-3EF7-45CD-9046-98D61BE63030}" srcId="{700A0256-564F-4799-B07A-09867C78FDDE}" destId="{16020297-2D72-4C3C-BC0B-8EABFC29E57C}" srcOrd="1" destOrd="0" parTransId="{3D5D47FB-7F20-4076-9511-36455F8A4984}" sibTransId="{81D469D5-DB27-4EE6-B4C7-DD0BC857A78E}"/>
    <dgm:cxn modelId="{7FAAB1F1-0DD6-4CB6-9A5A-15A0725FCFDF}" type="presOf" srcId="{B2F7E667-FA38-4647-A434-F2E495223400}" destId="{59E1077C-5603-4030-89CA-0FCCAECF566F}" srcOrd="0" destOrd="0" presId="urn:microsoft.com/office/officeart/2005/8/layout/process4"/>
    <dgm:cxn modelId="{9B495B5D-BDF6-4EF1-B496-DB1102E2A333}" type="presOf" srcId="{94443E69-FD3B-469C-A495-804BE495BBEB}" destId="{1C3933D9-4C47-4C5D-854B-F63EA3115941}" srcOrd="0" destOrd="0" presId="urn:microsoft.com/office/officeart/2005/8/layout/process4"/>
    <dgm:cxn modelId="{69E82C40-0656-4D26-B302-E87B80F05131}" srcId="{94443E69-FD3B-469C-A495-804BE495BBEB}" destId="{B2F7E667-FA38-4647-A434-F2E495223400}" srcOrd="0" destOrd="0" parTransId="{7E3DCABA-031D-4A04-8B80-55B38E59DBFB}" sibTransId="{98DEC852-7650-428D-A7DC-76A9BA3D79A3}"/>
    <dgm:cxn modelId="{B83AE5BA-1EB8-4A01-B93E-0823F0F690AF}" srcId="{700A0256-564F-4799-B07A-09867C78FDDE}" destId="{94443E69-FD3B-469C-A495-804BE495BBEB}" srcOrd="0" destOrd="0" parTransId="{812120C0-A1DA-4FBC-B457-B2943ED6EFC1}" sibTransId="{1B88AFC5-2FEF-4B27-BB40-B4C3B3A566DB}"/>
    <dgm:cxn modelId="{6869D807-C9A4-4832-AD02-1CDB16B4841F}" srcId="{16020297-2D72-4C3C-BC0B-8EABFC29E57C}" destId="{A34A5E37-99A0-49CE-BFE1-C13D9A5BB368}" srcOrd="0" destOrd="0" parTransId="{9D81520C-919F-434B-B623-D90E471C9980}" sibTransId="{C8F441DB-70AF-4192-8797-A3ED963AAF99}"/>
    <dgm:cxn modelId="{DD5F2001-6A87-4BF6-9F21-10A749878B1E}" type="presOf" srcId="{16020297-2D72-4C3C-BC0B-8EABFC29E57C}" destId="{EBA242A4-2861-4647-93F0-17BA74A5DA3A}" srcOrd="0" destOrd="0" presId="urn:microsoft.com/office/officeart/2005/8/layout/process4"/>
    <dgm:cxn modelId="{0E010C22-7429-413F-8F36-EF757AF2926B}" type="presOf" srcId="{700A0256-564F-4799-B07A-09867C78FDDE}" destId="{C55B49A1-7231-4CC7-9A21-D40283604FF6}" srcOrd="0" destOrd="0" presId="urn:microsoft.com/office/officeart/2005/8/layout/process4"/>
    <dgm:cxn modelId="{45828551-0D70-4DCC-80ED-A26C77F5A0F8}" type="presParOf" srcId="{C55B49A1-7231-4CC7-9A21-D40283604FF6}" destId="{D2CA5D2A-650D-433B-82EF-77CA2B71F46A}" srcOrd="0" destOrd="0" presId="urn:microsoft.com/office/officeart/2005/8/layout/process4"/>
    <dgm:cxn modelId="{C215EC36-ED46-44C4-832C-724192E7A641}" type="presParOf" srcId="{D2CA5D2A-650D-433B-82EF-77CA2B71F46A}" destId="{EBA242A4-2861-4647-93F0-17BA74A5DA3A}" srcOrd="0" destOrd="0" presId="urn:microsoft.com/office/officeart/2005/8/layout/process4"/>
    <dgm:cxn modelId="{6C9E65EB-F965-433D-8529-A2C300FFD76B}" type="presParOf" srcId="{D2CA5D2A-650D-433B-82EF-77CA2B71F46A}" destId="{2E64D311-A0CF-4C99-944B-6859D636ED01}" srcOrd="1" destOrd="0" presId="urn:microsoft.com/office/officeart/2005/8/layout/process4"/>
    <dgm:cxn modelId="{E126DCF6-5E73-4F71-9054-A1009BAE8EA7}" type="presParOf" srcId="{D2CA5D2A-650D-433B-82EF-77CA2B71F46A}" destId="{9720918A-A094-46AB-85A6-B95C9B40BAD1}" srcOrd="2" destOrd="0" presId="urn:microsoft.com/office/officeart/2005/8/layout/process4"/>
    <dgm:cxn modelId="{7A6D2477-6DDE-4CAC-84DD-196DC2B38BB5}" type="presParOf" srcId="{9720918A-A094-46AB-85A6-B95C9B40BAD1}" destId="{CD929647-5342-45E0-8E59-B7F455DFB736}" srcOrd="0" destOrd="0" presId="urn:microsoft.com/office/officeart/2005/8/layout/process4"/>
    <dgm:cxn modelId="{2824EFF8-07FC-45DC-8E8C-AC12EDDAE11A}" type="presParOf" srcId="{C55B49A1-7231-4CC7-9A21-D40283604FF6}" destId="{6A3A1021-9E16-4748-B096-5B719D481514}" srcOrd="1" destOrd="0" presId="urn:microsoft.com/office/officeart/2005/8/layout/process4"/>
    <dgm:cxn modelId="{29E732D6-931A-4A8E-A25C-2BE6952E3BAF}" type="presParOf" srcId="{C55B49A1-7231-4CC7-9A21-D40283604FF6}" destId="{90996738-DAD0-44F1-93A8-4FB4AF6D22B2}" srcOrd="2" destOrd="0" presId="urn:microsoft.com/office/officeart/2005/8/layout/process4"/>
    <dgm:cxn modelId="{536DDED4-6772-48C2-AACC-EF3FEC1B2299}" type="presParOf" srcId="{90996738-DAD0-44F1-93A8-4FB4AF6D22B2}" destId="{1C3933D9-4C47-4C5D-854B-F63EA3115941}" srcOrd="0" destOrd="0" presId="urn:microsoft.com/office/officeart/2005/8/layout/process4"/>
    <dgm:cxn modelId="{84883320-DACD-4CEA-86D5-996CD92A162B}" type="presParOf" srcId="{90996738-DAD0-44F1-93A8-4FB4AF6D22B2}" destId="{C7A88E59-F3C9-4911-822A-8734EF09EAE6}" srcOrd="1" destOrd="0" presId="urn:microsoft.com/office/officeart/2005/8/layout/process4"/>
    <dgm:cxn modelId="{31C610D0-CD6F-4FBD-9FF3-644EF861E7A5}" type="presParOf" srcId="{90996738-DAD0-44F1-93A8-4FB4AF6D22B2}" destId="{768121DB-1650-4964-92BC-A159CFE1A7F0}" srcOrd="2" destOrd="0" presId="urn:microsoft.com/office/officeart/2005/8/layout/process4"/>
    <dgm:cxn modelId="{E400DAB5-62A7-42D1-A379-9C02085206D7}" type="presParOf" srcId="{768121DB-1650-4964-92BC-A159CFE1A7F0}" destId="{59E1077C-5603-4030-89CA-0FCCAECF566F}" srcOrd="0" destOrd="0" presId="urn:microsoft.com/office/officeart/2005/8/layout/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0A0256-564F-4799-B07A-09867C78FDDE}" type="doc">
      <dgm:prSet loTypeId="urn:microsoft.com/office/officeart/2005/8/layout/process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443E69-FD3B-469C-A495-804BE495BBEB}">
      <dgm:prSet phldrT="[Текст]"/>
      <dgm:spPr/>
      <dgm:t>
        <a:bodyPr/>
        <a:lstStyle/>
        <a:p>
          <a:r>
            <a:rPr lang="ru-RU" dirty="0" smtClean="0"/>
            <a:t>Действие, в реальности деструктивное, но создающее иллюзию удовлетворения потребностей</a:t>
          </a:r>
          <a:endParaRPr lang="ru-RU" dirty="0"/>
        </a:p>
      </dgm:t>
    </dgm:pt>
    <dgm:pt modelId="{812120C0-A1DA-4FBC-B457-B2943ED6EFC1}" type="parTrans" cxnId="{B83AE5BA-1EB8-4A01-B93E-0823F0F690AF}">
      <dgm:prSet/>
      <dgm:spPr/>
      <dgm:t>
        <a:bodyPr/>
        <a:lstStyle/>
        <a:p>
          <a:endParaRPr lang="ru-RU"/>
        </a:p>
      </dgm:t>
    </dgm:pt>
    <dgm:pt modelId="{1B88AFC5-2FEF-4B27-BB40-B4C3B3A566DB}" type="sibTrans" cxnId="{B83AE5BA-1EB8-4A01-B93E-0823F0F690AF}">
      <dgm:prSet/>
      <dgm:spPr/>
      <dgm:t>
        <a:bodyPr/>
        <a:lstStyle/>
        <a:p>
          <a:endParaRPr lang="ru-RU"/>
        </a:p>
      </dgm:t>
    </dgm:pt>
    <dgm:pt modelId="{B2F7E667-FA38-4647-A434-F2E495223400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Самонаграда</a:t>
          </a:r>
          <a:r>
            <a:rPr lang="ru-RU" dirty="0" smtClean="0"/>
            <a:t>» в виде положительной эмоции</a:t>
          </a:r>
          <a:endParaRPr lang="ru-RU" dirty="0"/>
        </a:p>
      </dgm:t>
    </dgm:pt>
    <dgm:pt modelId="{7E3DCABA-031D-4A04-8B80-55B38E59DBFB}" type="parTrans" cxnId="{69E82C40-0656-4D26-B302-E87B80F05131}">
      <dgm:prSet/>
      <dgm:spPr/>
      <dgm:t>
        <a:bodyPr/>
        <a:lstStyle/>
        <a:p>
          <a:endParaRPr lang="ru-RU"/>
        </a:p>
      </dgm:t>
    </dgm:pt>
    <dgm:pt modelId="{98DEC852-7650-428D-A7DC-76A9BA3D79A3}" type="sibTrans" cxnId="{69E82C40-0656-4D26-B302-E87B80F05131}">
      <dgm:prSet/>
      <dgm:spPr/>
      <dgm:t>
        <a:bodyPr/>
        <a:lstStyle/>
        <a:p>
          <a:endParaRPr lang="ru-RU"/>
        </a:p>
      </dgm:t>
    </dgm:pt>
    <dgm:pt modelId="{16020297-2D72-4C3C-BC0B-8EABFC29E57C}">
      <dgm:prSet phldrT="[Текст]"/>
      <dgm:spPr/>
      <dgm:t>
        <a:bodyPr/>
        <a:lstStyle/>
        <a:p>
          <a:r>
            <a:rPr lang="ru-RU" dirty="0" smtClean="0"/>
            <a:t>Мотивация к повторению действия</a:t>
          </a:r>
          <a:endParaRPr lang="ru-RU" dirty="0"/>
        </a:p>
      </dgm:t>
    </dgm:pt>
    <dgm:pt modelId="{3D5D47FB-7F20-4076-9511-36455F8A4984}" type="parTrans" cxnId="{E7326D60-3EF7-45CD-9046-98D61BE63030}">
      <dgm:prSet/>
      <dgm:spPr/>
      <dgm:t>
        <a:bodyPr/>
        <a:lstStyle/>
        <a:p>
          <a:endParaRPr lang="ru-RU"/>
        </a:p>
      </dgm:t>
    </dgm:pt>
    <dgm:pt modelId="{81D469D5-DB27-4EE6-B4C7-DD0BC857A78E}" type="sibTrans" cxnId="{E7326D60-3EF7-45CD-9046-98D61BE63030}">
      <dgm:prSet/>
      <dgm:spPr/>
      <dgm:t>
        <a:bodyPr/>
        <a:lstStyle/>
        <a:p>
          <a:endParaRPr lang="ru-RU"/>
        </a:p>
      </dgm:t>
    </dgm:pt>
    <dgm:pt modelId="{A34A5E37-99A0-49CE-BFE1-C13D9A5BB368}">
      <dgm:prSet phldrT="[Текст]"/>
      <dgm:spPr/>
      <dgm:t>
        <a:bodyPr/>
        <a:lstStyle/>
        <a:p>
          <a:r>
            <a:rPr lang="ru-RU" dirty="0" smtClean="0"/>
            <a:t>Повторная положительная эмоция</a:t>
          </a:r>
          <a:endParaRPr lang="ru-RU" dirty="0"/>
        </a:p>
      </dgm:t>
    </dgm:pt>
    <dgm:pt modelId="{C8F441DB-70AF-4192-8797-A3ED963AAF99}" type="sibTrans" cxnId="{6869D807-C9A4-4832-AD02-1CDB16B4841F}">
      <dgm:prSet/>
      <dgm:spPr/>
      <dgm:t>
        <a:bodyPr/>
        <a:lstStyle/>
        <a:p>
          <a:endParaRPr lang="ru-RU"/>
        </a:p>
      </dgm:t>
    </dgm:pt>
    <dgm:pt modelId="{9D81520C-919F-434B-B623-D90E471C9980}" type="parTrans" cxnId="{6869D807-C9A4-4832-AD02-1CDB16B4841F}">
      <dgm:prSet/>
      <dgm:spPr/>
      <dgm:t>
        <a:bodyPr/>
        <a:lstStyle/>
        <a:p>
          <a:endParaRPr lang="ru-RU"/>
        </a:p>
      </dgm:t>
    </dgm:pt>
    <dgm:pt modelId="{03773132-9EBD-4009-A94B-1378076E5F76}">
      <dgm:prSet/>
      <dgm:spPr/>
      <dgm:t>
        <a:bodyPr/>
        <a:lstStyle/>
        <a:p>
          <a:r>
            <a:rPr lang="ru-RU" dirty="0" smtClean="0"/>
            <a:t>В реальности потребности не удовлетворяются, но иллюзия того, что это происходит, приводит к все более сильному желанию повторять соответствующие действия, вплоть до полного истощения организма («Заколдованный круг», система с внутренней положительной обратной связью: чем больше делаю, тем сильнее хочется)</a:t>
          </a:r>
          <a:endParaRPr lang="ru-RU" dirty="0"/>
        </a:p>
      </dgm:t>
    </dgm:pt>
    <dgm:pt modelId="{C4426B8F-8582-4082-A263-17240459930B}" type="parTrans" cxnId="{A60D697E-DC4A-44E5-B56B-CAA0040731C7}">
      <dgm:prSet/>
      <dgm:spPr/>
      <dgm:t>
        <a:bodyPr/>
        <a:lstStyle/>
        <a:p>
          <a:endParaRPr lang="ru-RU"/>
        </a:p>
      </dgm:t>
    </dgm:pt>
    <dgm:pt modelId="{2258796E-5969-47C0-821B-EA94296214D5}" type="sibTrans" cxnId="{A60D697E-DC4A-44E5-B56B-CAA0040731C7}">
      <dgm:prSet/>
      <dgm:spPr/>
      <dgm:t>
        <a:bodyPr/>
        <a:lstStyle/>
        <a:p>
          <a:endParaRPr lang="ru-RU"/>
        </a:p>
      </dgm:t>
    </dgm:pt>
    <dgm:pt modelId="{C55B49A1-7231-4CC7-9A21-D40283604FF6}" type="pres">
      <dgm:prSet presAssocID="{700A0256-564F-4799-B07A-09867C78FD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4B99D1-B0AC-40F6-BA00-A0EE98B5EEAC}" type="pres">
      <dgm:prSet presAssocID="{03773132-9EBD-4009-A94B-1378076E5F76}" presName="boxAndChildren" presStyleCnt="0"/>
      <dgm:spPr/>
    </dgm:pt>
    <dgm:pt modelId="{E5F7FF0B-9920-4BFD-915E-AB8E69A9F833}" type="pres">
      <dgm:prSet presAssocID="{03773132-9EBD-4009-A94B-1378076E5F76}" presName="parentTextBox" presStyleLbl="node1" presStyleIdx="0" presStyleCnt="3"/>
      <dgm:spPr/>
      <dgm:t>
        <a:bodyPr/>
        <a:lstStyle/>
        <a:p>
          <a:endParaRPr lang="ru-RU"/>
        </a:p>
      </dgm:t>
    </dgm:pt>
    <dgm:pt modelId="{D3A7DFE5-CBF0-446E-8ACA-050454387127}" type="pres">
      <dgm:prSet presAssocID="{81D469D5-DB27-4EE6-B4C7-DD0BC857A78E}" presName="sp" presStyleCnt="0"/>
      <dgm:spPr/>
    </dgm:pt>
    <dgm:pt modelId="{490F3C73-C13F-4D41-90E4-311ECFD13297}" type="pres">
      <dgm:prSet presAssocID="{16020297-2D72-4C3C-BC0B-8EABFC29E57C}" presName="arrowAndChildren" presStyleCnt="0"/>
      <dgm:spPr/>
    </dgm:pt>
    <dgm:pt modelId="{2EF1B93E-04B0-405B-8ACA-E2C0624C43CE}" type="pres">
      <dgm:prSet presAssocID="{16020297-2D72-4C3C-BC0B-8EABFC29E57C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3C8BDCB9-055C-4960-9B5B-D5A148BD1FEB}" type="pres">
      <dgm:prSet presAssocID="{16020297-2D72-4C3C-BC0B-8EABFC29E57C}" presName="arrow" presStyleLbl="node1" presStyleIdx="1" presStyleCnt="3"/>
      <dgm:spPr/>
      <dgm:t>
        <a:bodyPr/>
        <a:lstStyle/>
        <a:p>
          <a:endParaRPr lang="ru-RU"/>
        </a:p>
      </dgm:t>
    </dgm:pt>
    <dgm:pt modelId="{A1AE401E-A7C0-4091-8469-34363E587009}" type="pres">
      <dgm:prSet presAssocID="{16020297-2D72-4C3C-BC0B-8EABFC29E57C}" presName="descendantArrow" presStyleCnt="0"/>
      <dgm:spPr/>
    </dgm:pt>
    <dgm:pt modelId="{1A80922C-86F9-4DF3-87CD-F7A099725D43}" type="pres">
      <dgm:prSet presAssocID="{A34A5E37-99A0-49CE-BFE1-C13D9A5BB368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A1021-9E16-4748-B096-5B719D481514}" type="pres">
      <dgm:prSet presAssocID="{1B88AFC5-2FEF-4B27-BB40-B4C3B3A566DB}" presName="sp" presStyleCnt="0"/>
      <dgm:spPr/>
    </dgm:pt>
    <dgm:pt modelId="{90996738-DAD0-44F1-93A8-4FB4AF6D22B2}" type="pres">
      <dgm:prSet presAssocID="{94443E69-FD3B-469C-A495-804BE495BBEB}" presName="arrowAndChildren" presStyleCnt="0"/>
      <dgm:spPr/>
    </dgm:pt>
    <dgm:pt modelId="{1C3933D9-4C47-4C5D-854B-F63EA3115941}" type="pres">
      <dgm:prSet presAssocID="{94443E69-FD3B-469C-A495-804BE495BBE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C7A88E59-F3C9-4911-822A-8734EF09EAE6}" type="pres">
      <dgm:prSet presAssocID="{94443E69-FD3B-469C-A495-804BE495BBEB}" presName="arrow" presStyleLbl="node1" presStyleIdx="2" presStyleCnt="3"/>
      <dgm:spPr/>
      <dgm:t>
        <a:bodyPr/>
        <a:lstStyle/>
        <a:p>
          <a:endParaRPr lang="ru-RU"/>
        </a:p>
      </dgm:t>
    </dgm:pt>
    <dgm:pt modelId="{768121DB-1650-4964-92BC-A159CFE1A7F0}" type="pres">
      <dgm:prSet presAssocID="{94443E69-FD3B-469C-A495-804BE495BBEB}" presName="descendantArrow" presStyleCnt="0"/>
      <dgm:spPr/>
    </dgm:pt>
    <dgm:pt modelId="{59E1077C-5603-4030-89CA-0FCCAECF566F}" type="pres">
      <dgm:prSet presAssocID="{B2F7E667-FA38-4647-A434-F2E495223400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26D60-3EF7-45CD-9046-98D61BE63030}" srcId="{700A0256-564F-4799-B07A-09867C78FDDE}" destId="{16020297-2D72-4C3C-BC0B-8EABFC29E57C}" srcOrd="1" destOrd="0" parTransId="{3D5D47FB-7F20-4076-9511-36455F8A4984}" sibTransId="{81D469D5-DB27-4EE6-B4C7-DD0BC857A78E}"/>
    <dgm:cxn modelId="{2AFF9324-1BD6-4141-9884-266D06527912}" type="presOf" srcId="{A34A5E37-99A0-49CE-BFE1-C13D9A5BB368}" destId="{1A80922C-86F9-4DF3-87CD-F7A099725D43}" srcOrd="0" destOrd="0" presId="urn:microsoft.com/office/officeart/2005/8/layout/process4"/>
    <dgm:cxn modelId="{69E82C40-0656-4D26-B302-E87B80F05131}" srcId="{94443E69-FD3B-469C-A495-804BE495BBEB}" destId="{B2F7E667-FA38-4647-A434-F2E495223400}" srcOrd="0" destOrd="0" parTransId="{7E3DCABA-031D-4A04-8B80-55B38E59DBFB}" sibTransId="{98DEC852-7650-428D-A7DC-76A9BA3D79A3}"/>
    <dgm:cxn modelId="{A60D697E-DC4A-44E5-B56B-CAA0040731C7}" srcId="{700A0256-564F-4799-B07A-09867C78FDDE}" destId="{03773132-9EBD-4009-A94B-1378076E5F76}" srcOrd="2" destOrd="0" parTransId="{C4426B8F-8582-4082-A263-17240459930B}" sibTransId="{2258796E-5969-47C0-821B-EA94296214D5}"/>
    <dgm:cxn modelId="{8BB69F0C-DB19-4081-AABB-EDB39C451EEA}" type="presOf" srcId="{16020297-2D72-4C3C-BC0B-8EABFC29E57C}" destId="{2EF1B93E-04B0-405B-8ACA-E2C0624C43CE}" srcOrd="0" destOrd="0" presId="urn:microsoft.com/office/officeart/2005/8/layout/process4"/>
    <dgm:cxn modelId="{11F1E364-324E-40B9-A0F2-1AE556BFDFE6}" type="presOf" srcId="{94443E69-FD3B-469C-A495-804BE495BBEB}" destId="{1C3933D9-4C47-4C5D-854B-F63EA3115941}" srcOrd="0" destOrd="0" presId="urn:microsoft.com/office/officeart/2005/8/layout/process4"/>
    <dgm:cxn modelId="{B62ABC57-1CE6-4A74-89A3-74DE70D8A3CB}" type="presOf" srcId="{700A0256-564F-4799-B07A-09867C78FDDE}" destId="{C55B49A1-7231-4CC7-9A21-D40283604FF6}" srcOrd="0" destOrd="0" presId="urn:microsoft.com/office/officeart/2005/8/layout/process4"/>
    <dgm:cxn modelId="{6869D807-C9A4-4832-AD02-1CDB16B4841F}" srcId="{16020297-2D72-4C3C-BC0B-8EABFC29E57C}" destId="{A34A5E37-99A0-49CE-BFE1-C13D9A5BB368}" srcOrd="0" destOrd="0" parTransId="{9D81520C-919F-434B-B623-D90E471C9980}" sibTransId="{C8F441DB-70AF-4192-8797-A3ED963AAF99}"/>
    <dgm:cxn modelId="{0A22AB7D-2A4A-42C5-81E8-0605D6F3A533}" type="presOf" srcId="{B2F7E667-FA38-4647-A434-F2E495223400}" destId="{59E1077C-5603-4030-89CA-0FCCAECF566F}" srcOrd="0" destOrd="0" presId="urn:microsoft.com/office/officeart/2005/8/layout/process4"/>
    <dgm:cxn modelId="{C22EA684-BA8E-4500-B3A8-1D563F6554C2}" type="presOf" srcId="{94443E69-FD3B-469C-A495-804BE495BBEB}" destId="{C7A88E59-F3C9-4911-822A-8734EF09EAE6}" srcOrd="1" destOrd="0" presId="urn:microsoft.com/office/officeart/2005/8/layout/process4"/>
    <dgm:cxn modelId="{B558873B-3381-4F37-831D-264240C609ED}" type="presOf" srcId="{16020297-2D72-4C3C-BC0B-8EABFC29E57C}" destId="{3C8BDCB9-055C-4960-9B5B-D5A148BD1FEB}" srcOrd="1" destOrd="0" presId="urn:microsoft.com/office/officeart/2005/8/layout/process4"/>
    <dgm:cxn modelId="{B83AE5BA-1EB8-4A01-B93E-0823F0F690AF}" srcId="{700A0256-564F-4799-B07A-09867C78FDDE}" destId="{94443E69-FD3B-469C-A495-804BE495BBEB}" srcOrd="0" destOrd="0" parTransId="{812120C0-A1DA-4FBC-B457-B2943ED6EFC1}" sibTransId="{1B88AFC5-2FEF-4B27-BB40-B4C3B3A566DB}"/>
    <dgm:cxn modelId="{B8B2960F-B29B-44AA-81A9-ACFC4A962172}" type="presOf" srcId="{03773132-9EBD-4009-A94B-1378076E5F76}" destId="{E5F7FF0B-9920-4BFD-915E-AB8E69A9F833}" srcOrd="0" destOrd="0" presId="urn:microsoft.com/office/officeart/2005/8/layout/process4"/>
    <dgm:cxn modelId="{5A35BBA0-1197-4CE4-99A2-9A5D1FBF8F0F}" type="presParOf" srcId="{C55B49A1-7231-4CC7-9A21-D40283604FF6}" destId="{DE4B99D1-B0AC-40F6-BA00-A0EE98B5EEAC}" srcOrd="0" destOrd="0" presId="urn:microsoft.com/office/officeart/2005/8/layout/process4"/>
    <dgm:cxn modelId="{25DD17C4-120A-4A68-8205-F98C6901D151}" type="presParOf" srcId="{DE4B99D1-B0AC-40F6-BA00-A0EE98B5EEAC}" destId="{E5F7FF0B-9920-4BFD-915E-AB8E69A9F833}" srcOrd="0" destOrd="0" presId="urn:microsoft.com/office/officeart/2005/8/layout/process4"/>
    <dgm:cxn modelId="{9D4C7657-1DD6-48DD-88C0-B0DEF07F9389}" type="presParOf" srcId="{C55B49A1-7231-4CC7-9A21-D40283604FF6}" destId="{D3A7DFE5-CBF0-446E-8ACA-050454387127}" srcOrd="1" destOrd="0" presId="urn:microsoft.com/office/officeart/2005/8/layout/process4"/>
    <dgm:cxn modelId="{D828AE79-6F9E-497F-8CDD-2AA0DF2EB10F}" type="presParOf" srcId="{C55B49A1-7231-4CC7-9A21-D40283604FF6}" destId="{490F3C73-C13F-4D41-90E4-311ECFD13297}" srcOrd="2" destOrd="0" presId="urn:microsoft.com/office/officeart/2005/8/layout/process4"/>
    <dgm:cxn modelId="{E0EBBD4E-4392-4A1A-843A-EAF126FAAE89}" type="presParOf" srcId="{490F3C73-C13F-4D41-90E4-311ECFD13297}" destId="{2EF1B93E-04B0-405B-8ACA-E2C0624C43CE}" srcOrd="0" destOrd="0" presId="urn:microsoft.com/office/officeart/2005/8/layout/process4"/>
    <dgm:cxn modelId="{B90495C8-85D9-40AD-BB5F-380168F39591}" type="presParOf" srcId="{490F3C73-C13F-4D41-90E4-311ECFD13297}" destId="{3C8BDCB9-055C-4960-9B5B-D5A148BD1FEB}" srcOrd="1" destOrd="0" presId="urn:microsoft.com/office/officeart/2005/8/layout/process4"/>
    <dgm:cxn modelId="{29EEF526-324C-42E8-BFA0-D96C798130E9}" type="presParOf" srcId="{490F3C73-C13F-4D41-90E4-311ECFD13297}" destId="{A1AE401E-A7C0-4091-8469-34363E587009}" srcOrd="2" destOrd="0" presId="urn:microsoft.com/office/officeart/2005/8/layout/process4"/>
    <dgm:cxn modelId="{2A49770A-6295-43EC-BC38-6B75C148C36D}" type="presParOf" srcId="{A1AE401E-A7C0-4091-8469-34363E587009}" destId="{1A80922C-86F9-4DF3-87CD-F7A099725D43}" srcOrd="0" destOrd="0" presId="urn:microsoft.com/office/officeart/2005/8/layout/process4"/>
    <dgm:cxn modelId="{AD4D2C3D-8391-4531-866B-F3FECFEEBE47}" type="presParOf" srcId="{C55B49A1-7231-4CC7-9A21-D40283604FF6}" destId="{6A3A1021-9E16-4748-B096-5B719D481514}" srcOrd="3" destOrd="0" presId="urn:microsoft.com/office/officeart/2005/8/layout/process4"/>
    <dgm:cxn modelId="{41F6C53A-18D2-4808-A955-E6DEF0AB652C}" type="presParOf" srcId="{C55B49A1-7231-4CC7-9A21-D40283604FF6}" destId="{90996738-DAD0-44F1-93A8-4FB4AF6D22B2}" srcOrd="4" destOrd="0" presId="urn:microsoft.com/office/officeart/2005/8/layout/process4"/>
    <dgm:cxn modelId="{97598B67-D06E-48E7-A567-EF4919ED625F}" type="presParOf" srcId="{90996738-DAD0-44F1-93A8-4FB4AF6D22B2}" destId="{1C3933D9-4C47-4C5D-854B-F63EA3115941}" srcOrd="0" destOrd="0" presId="urn:microsoft.com/office/officeart/2005/8/layout/process4"/>
    <dgm:cxn modelId="{E7BC51DB-14E8-451D-8B7E-FEC6B7EA181B}" type="presParOf" srcId="{90996738-DAD0-44F1-93A8-4FB4AF6D22B2}" destId="{C7A88E59-F3C9-4911-822A-8734EF09EAE6}" srcOrd="1" destOrd="0" presId="urn:microsoft.com/office/officeart/2005/8/layout/process4"/>
    <dgm:cxn modelId="{384DD9B1-455F-4EB9-8E12-81FE670F7B5F}" type="presParOf" srcId="{90996738-DAD0-44F1-93A8-4FB4AF6D22B2}" destId="{768121DB-1650-4964-92BC-A159CFE1A7F0}" srcOrd="2" destOrd="0" presId="urn:microsoft.com/office/officeart/2005/8/layout/process4"/>
    <dgm:cxn modelId="{B7F55371-A251-421A-9781-C8A77D627C3D}" type="presParOf" srcId="{768121DB-1650-4964-92BC-A159CFE1A7F0}" destId="{59E1077C-5603-4030-89CA-0FCCAECF566F}" srcOrd="0" destOrd="0" presId="urn:microsoft.com/office/officeart/2005/8/layout/process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146DDE-43FF-46F0-97E3-63E61F41796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EE5733-97C9-423D-A23A-86E1229DC775}">
      <dgm:prSet phldrT="[Текст]"/>
      <dgm:spPr/>
      <dgm:t>
        <a:bodyPr/>
        <a:lstStyle/>
        <a:p>
          <a:r>
            <a:rPr lang="ru-RU" dirty="0" smtClean="0"/>
            <a:t>Формируется убеждение, что заявления взрослых о наркотиках - ложь</a:t>
          </a:r>
          <a:endParaRPr lang="ru-RU" dirty="0"/>
        </a:p>
      </dgm:t>
    </dgm:pt>
    <dgm:pt modelId="{70AF4D3A-CEE5-4666-9B52-2C75A2144BF2}" type="parTrans" cxnId="{7CEC7AA5-48D3-4055-B072-3988AFD71B4E}">
      <dgm:prSet/>
      <dgm:spPr/>
      <dgm:t>
        <a:bodyPr/>
        <a:lstStyle/>
        <a:p>
          <a:endParaRPr lang="ru-RU"/>
        </a:p>
      </dgm:t>
    </dgm:pt>
    <dgm:pt modelId="{E58100B7-4736-44F1-B944-8F3FAD006A30}" type="sibTrans" cxnId="{7CEC7AA5-48D3-4055-B072-3988AFD71B4E}">
      <dgm:prSet/>
      <dgm:spPr/>
      <dgm:t>
        <a:bodyPr/>
        <a:lstStyle/>
        <a:p>
          <a:endParaRPr lang="ru-RU"/>
        </a:p>
      </dgm:t>
    </dgm:pt>
    <dgm:pt modelId="{3ED1C706-B7A1-49C7-86E3-32EE09120EFB}">
      <dgm:prSet phldrT="[Текст]"/>
      <dgm:spPr/>
      <dgm:t>
        <a:bodyPr/>
        <a:lstStyle/>
        <a:p>
          <a:r>
            <a:rPr lang="ru-RU" dirty="0" smtClean="0"/>
            <a:t>Возникает ощущение принадлежности себя к некоей «касте избранных»</a:t>
          </a:r>
          <a:endParaRPr lang="ru-RU" dirty="0"/>
        </a:p>
      </dgm:t>
    </dgm:pt>
    <dgm:pt modelId="{7C95ABB8-C649-4077-857F-2CD26E1CE8C9}" type="parTrans" cxnId="{1EF2DA2B-A00C-46BF-A580-07D413FAF93C}">
      <dgm:prSet/>
      <dgm:spPr/>
      <dgm:t>
        <a:bodyPr/>
        <a:lstStyle/>
        <a:p>
          <a:endParaRPr lang="ru-RU"/>
        </a:p>
      </dgm:t>
    </dgm:pt>
    <dgm:pt modelId="{68ACDB06-0AEA-460F-9D82-0EB4F53604DD}" type="sibTrans" cxnId="{1EF2DA2B-A00C-46BF-A580-07D413FAF93C}">
      <dgm:prSet/>
      <dgm:spPr/>
      <dgm:t>
        <a:bodyPr/>
        <a:lstStyle/>
        <a:p>
          <a:endParaRPr lang="ru-RU"/>
        </a:p>
      </dgm:t>
    </dgm:pt>
    <dgm:pt modelId="{EE69C711-4065-4049-AB7A-12B0251F94D1}">
      <dgm:prSet phldrT="[Текст]"/>
      <dgm:spPr/>
      <dgm:t>
        <a:bodyPr/>
        <a:lstStyle/>
        <a:p>
          <a:r>
            <a:rPr lang="ru-RU" dirty="0" smtClean="0"/>
            <a:t>Обыденность начинает казаться более «серой» на фоне химической «раскраски»</a:t>
          </a:r>
          <a:endParaRPr lang="ru-RU" dirty="0"/>
        </a:p>
      </dgm:t>
    </dgm:pt>
    <dgm:pt modelId="{EC2420E1-899D-4815-AAA0-6A5FD3BD7421}" type="parTrans" cxnId="{EB7F2261-04F1-46C0-8A4F-4EB097456DF6}">
      <dgm:prSet/>
      <dgm:spPr/>
      <dgm:t>
        <a:bodyPr/>
        <a:lstStyle/>
        <a:p>
          <a:endParaRPr lang="ru-RU"/>
        </a:p>
      </dgm:t>
    </dgm:pt>
    <dgm:pt modelId="{6180201E-848F-4640-9AE2-6E38974D772E}" type="sibTrans" cxnId="{EB7F2261-04F1-46C0-8A4F-4EB097456DF6}">
      <dgm:prSet/>
      <dgm:spPr/>
      <dgm:t>
        <a:bodyPr/>
        <a:lstStyle/>
        <a:p>
          <a:endParaRPr lang="ru-RU"/>
        </a:p>
      </dgm:t>
    </dgm:pt>
    <dgm:pt modelId="{D00328E2-DD3D-4E97-B377-D5D589C84509}">
      <dgm:prSet phldrT="[Текст]"/>
      <dgm:spPr/>
      <dgm:t>
        <a:bodyPr/>
        <a:lstStyle/>
        <a:p>
          <a:r>
            <a:rPr lang="ru-RU" dirty="0" smtClean="0"/>
            <a:t>Обостряется желание повторить пробу</a:t>
          </a:r>
          <a:endParaRPr lang="ru-RU" dirty="0"/>
        </a:p>
      </dgm:t>
    </dgm:pt>
    <dgm:pt modelId="{4500FC72-2995-493C-8BC8-9D6661B9D0DF}" type="parTrans" cxnId="{7A4112D9-615C-4122-8789-DCEA6DF1773C}">
      <dgm:prSet/>
      <dgm:spPr/>
      <dgm:t>
        <a:bodyPr/>
        <a:lstStyle/>
        <a:p>
          <a:endParaRPr lang="ru-RU"/>
        </a:p>
      </dgm:t>
    </dgm:pt>
    <dgm:pt modelId="{60E45762-E706-4299-9374-F8858CD9271B}" type="sibTrans" cxnId="{7A4112D9-615C-4122-8789-DCEA6DF1773C}">
      <dgm:prSet/>
      <dgm:spPr/>
      <dgm:t>
        <a:bodyPr/>
        <a:lstStyle/>
        <a:p>
          <a:endParaRPr lang="ru-RU"/>
        </a:p>
      </dgm:t>
    </dgm:pt>
    <dgm:pt modelId="{FCD3B573-05A5-41A1-A767-C37D787E3324}" type="pres">
      <dgm:prSet presAssocID="{41146DDE-43FF-46F0-97E3-63E61F4179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9E9419-2AD4-408F-BC92-8C8CB2456A08}" type="pres">
      <dgm:prSet presAssocID="{3DEE5733-97C9-423D-A23A-86E1229DC77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BA032-BBE6-46FD-94EC-0234F5E6B27A}" type="pres">
      <dgm:prSet presAssocID="{E58100B7-4736-44F1-B944-8F3FAD006A30}" presName="sibTrans" presStyleCnt="0"/>
      <dgm:spPr/>
    </dgm:pt>
    <dgm:pt modelId="{015BD710-2F3D-47F5-96BF-48D89ECF33E3}" type="pres">
      <dgm:prSet presAssocID="{3ED1C706-B7A1-49C7-86E3-32EE09120EF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EE2FA-B54B-489F-BC80-528733B32350}" type="pres">
      <dgm:prSet presAssocID="{68ACDB06-0AEA-460F-9D82-0EB4F53604DD}" presName="sibTrans" presStyleCnt="0"/>
      <dgm:spPr/>
    </dgm:pt>
    <dgm:pt modelId="{58B400AC-34CE-457F-B108-ED0E555ABB81}" type="pres">
      <dgm:prSet presAssocID="{EE69C711-4065-4049-AB7A-12B0251F94D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619E7-800F-4607-928F-568CB5833094}" type="pres">
      <dgm:prSet presAssocID="{6180201E-848F-4640-9AE2-6E38974D772E}" presName="sibTrans" presStyleCnt="0"/>
      <dgm:spPr/>
    </dgm:pt>
    <dgm:pt modelId="{8E38E649-EE86-42CC-AABE-E4988011A6FA}" type="pres">
      <dgm:prSet presAssocID="{D00328E2-DD3D-4E97-B377-D5D589C8450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EC7AA5-48D3-4055-B072-3988AFD71B4E}" srcId="{41146DDE-43FF-46F0-97E3-63E61F417961}" destId="{3DEE5733-97C9-423D-A23A-86E1229DC775}" srcOrd="0" destOrd="0" parTransId="{70AF4D3A-CEE5-4666-9B52-2C75A2144BF2}" sibTransId="{E58100B7-4736-44F1-B944-8F3FAD006A30}"/>
    <dgm:cxn modelId="{1EF2DA2B-A00C-46BF-A580-07D413FAF93C}" srcId="{41146DDE-43FF-46F0-97E3-63E61F417961}" destId="{3ED1C706-B7A1-49C7-86E3-32EE09120EFB}" srcOrd="1" destOrd="0" parTransId="{7C95ABB8-C649-4077-857F-2CD26E1CE8C9}" sibTransId="{68ACDB06-0AEA-460F-9D82-0EB4F53604DD}"/>
    <dgm:cxn modelId="{EB7F2261-04F1-46C0-8A4F-4EB097456DF6}" srcId="{41146DDE-43FF-46F0-97E3-63E61F417961}" destId="{EE69C711-4065-4049-AB7A-12B0251F94D1}" srcOrd="2" destOrd="0" parTransId="{EC2420E1-899D-4815-AAA0-6A5FD3BD7421}" sibTransId="{6180201E-848F-4640-9AE2-6E38974D772E}"/>
    <dgm:cxn modelId="{843FED3F-DF04-4DA2-8BB4-0D6126801B23}" type="presOf" srcId="{3DEE5733-97C9-423D-A23A-86E1229DC775}" destId="{F69E9419-2AD4-408F-BC92-8C8CB2456A08}" srcOrd="0" destOrd="0" presId="urn:microsoft.com/office/officeart/2005/8/layout/default"/>
    <dgm:cxn modelId="{F2169B08-3D4F-4B1C-A8D0-9FBE7C5630B9}" type="presOf" srcId="{D00328E2-DD3D-4E97-B377-D5D589C84509}" destId="{8E38E649-EE86-42CC-AABE-E4988011A6FA}" srcOrd="0" destOrd="0" presId="urn:microsoft.com/office/officeart/2005/8/layout/default"/>
    <dgm:cxn modelId="{7A4112D9-615C-4122-8789-DCEA6DF1773C}" srcId="{41146DDE-43FF-46F0-97E3-63E61F417961}" destId="{D00328E2-DD3D-4E97-B377-D5D589C84509}" srcOrd="3" destOrd="0" parTransId="{4500FC72-2995-493C-8BC8-9D6661B9D0DF}" sibTransId="{60E45762-E706-4299-9374-F8858CD9271B}"/>
    <dgm:cxn modelId="{009E6DAA-7301-4784-8204-356C8C7A31E0}" type="presOf" srcId="{EE69C711-4065-4049-AB7A-12B0251F94D1}" destId="{58B400AC-34CE-457F-B108-ED0E555ABB81}" srcOrd="0" destOrd="0" presId="urn:microsoft.com/office/officeart/2005/8/layout/default"/>
    <dgm:cxn modelId="{68A8CE42-6C86-42A2-9F01-CAD7F02CE8D8}" type="presOf" srcId="{41146DDE-43FF-46F0-97E3-63E61F417961}" destId="{FCD3B573-05A5-41A1-A767-C37D787E3324}" srcOrd="0" destOrd="0" presId="urn:microsoft.com/office/officeart/2005/8/layout/default"/>
    <dgm:cxn modelId="{BB3EF87E-021A-44F7-A14D-BBDA91DDAB44}" type="presOf" srcId="{3ED1C706-B7A1-49C7-86E3-32EE09120EFB}" destId="{015BD710-2F3D-47F5-96BF-48D89ECF33E3}" srcOrd="0" destOrd="0" presId="urn:microsoft.com/office/officeart/2005/8/layout/default"/>
    <dgm:cxn modelId="{9BF8D08F-3278-487E-B90C-F7FAB384E9F3}" type="presParOf" srcId="{FCD3B573-05A5-41A1-A767-C37D787E3324}" destId="{F69E9419-2AD4-408F-BC92-8C8CB2456A08}" srcOrd="0" destOrd="0" presId="urn:microsoft.com/office/officeart/2005/8/layout/default"/>
    <dgm:cxn modelId="{0FDEA7FE-2B22-4B79-9E72-B9E709B0DAB1}" type="presParOf" srcId="{FCD3B573-05A5-41A1-A767-C37D787E3324}" destId="{625BA032-BBE6-46FD-94EC-0234F5E6B27A}" srcOrd="1" destOrd="0" presId="urn:microsoft.com/office/officeart/2005/8/layout/default"/>
    <dgm:cxn modelId="{A0D4AF9B-45F7-48D7-ABD5-AC330129EEA7}" type="presParOf" srcId="{FCD3B573-05A5-41A1-A767-C37D787E3324}" destId="{015BD710-2F3D-47F5-96BF-48D89ECF33E3}" srcOrd="2" destOrd="0" presId="urn:microsoft.com/office/officeart/2005/8/layout/default"/>
    <dgm:cxn modelId="{717AC42D-C155-4467-A9A3-FA169840C0A2}" type="presParOf" srcId="{FCD3B573-05A5-41A1-A767-C37D787E3324}" destId="{634EE2FA-B54B-489F-BC80-528733B32350}" srcOrd="3" destOrd="0" presId="urn:microsoft.com/office/officeart/2005/8/layout/default"/>
    <dgm:cxn modelId="{9184F654-0F75-4DCC-AE51-9AF7C1C38A98}" type="presParOf" srcId="{FCD3B573-05A5-41A1-A767-C37D787E3324}" destId="{58B400AC-34CE-457F-B108-ED0E555ABB81}" srcOrd="4" destOrd="0" presId="urn:microsoft.com/office/officeart/2005/8/layout/default"/>
    <dgm:cxn modelId="{FE62D7D5-AF2E-4801-AD81-A5647A78414B}" type="presParOf" srcId="{FCD3B573-05A5-41A1-A767-C37D787E3324}" destId="{689619E7-800F-4607-928F-568CB5833094}" srcOrd="5" destOrd="0" presId="urn:microsoft.com/office/officeart/2005/8/layout/default"/>
    <dgm:cxn modelId="{B6C64001-4E4C-4281-8205-772742B0F525}" type="presParOf" srcId="{FCD3B573-05A5-41A1-A767-C37D787E3324}" destId="{8E38E649-EE86-42CC-AABE-E4988011A6FA}" srcOrd="6" destOrd="0" presId="urn:microsoft.com/office/officeart/2005/8/layout/defaul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C76F32-9BEB-4A48-ABA0-3BE134C4185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0483C-6F51-4A73-B4AE-3382327C5460}">
      <dgm:prSet phldrT="[Текст]"/>
      <dgm:spPr/>
      <dgm:t>
        <a:bodyPr/>
        <a:lstStyle/>
        <a:p>
          <a:r>
            <a:rPr lang="ru-RU" dirty="0" smtClean="0"/>
            <a:t>Биология</a:t>
          </a:r>
          <a:endParaRPr lang="ru-RU" dirty="0"/>
        </a:p>
      </dgm:t>
    </dgm:pt>
    <dgm:pt modelId="{05DC5020-1398-4EBA-9868-60AFA2AE28F1}" type="parTrans" cxnId="{55736F4F-CE9A-417C-9C49-FB3592951C24}">
      <dgm:prSet/>
      <dgm:spPr/>
      <dgm:t>
        <a:bodyPr/>
        <a:lstStyle/>
        <a:p>
          <a:endParaRPr lang="ru-RU"/>
        </a:p>
      </dgm:t>
    </dgm:pt>
    <dgm:pt modelId="{44E770F0-4BA6-42ED-9A56-9E108FAB9F93}" type="sibTrans" cxnId="{55736F4F-CE9A-417C-9C49-FB3592951C24}">
      <dgm:prSet/>
      <dgm:spPr/>
      <dgm:t>
        <a:bodyPr/>
        <a:lstStyle/>
        <a:p>
          <a:endParaRPr lang="ru-RU"/>
        </a:p>
      </dgm:t>
    </dgm:pt>
    <dgm:pt modelId="{EF7F1C6C-7478-453A-8739-FDD85C5DD92F}">
      <dgm:prSet phldrT="[Текст]" custT="1"/>
      <dgm:spPr/>
      <dgm:t>
        <a:bodyPr/>
        <a:lstStyle/>
        <a:p>
          <a:r>
            <a:rPr lang="ru-RU" sz="1300" dirty="0" smtClean="0"/>
            <a:t>Объективно, это отрава, в конечном итоге ведущая к гибели</a:t>
          </a:r>
          <a:endParaRPr lang="ru-RU" sz="1300" dirty="0"/>
        </a:p>
      </dgm:t>
    </dgm:pt>
    <dgm:pt modelId="{C479D1B0-E3AE-4739-AAC5-A7AE3A48FAF8}" type="parTrans" cxnId="{16994CCE-9283-415D-837E-6C90E0FD39FE}">
      <dgm:prSet/>
      <dgm:spPr/>
      <dgm:t>
        <a:bodyPr/>
        <a:lstStyle/>
        <a:p>
          <a:endParaRPr lang="ru-RU"/>
        </a:p>
      </dgm:t>
    </dgm:pt>
    <dgm:pt modelId="{A1D8351C-4AF4-4843-9EB6-B13B4F0B5209}" type="sibTrans" cxnId="{16994CCE-9283-415D-837E-6C90E0FD39FE}">
      <dgm:prSet/>
      <dgm:spPr/>
      <dgm:t>
        <a:bodyPr/>
        <a:lstStyle/>
        <a:p>
          <a:endParaRPr lang="ru-RU"/>
        </a:p>
      </dgm:t>
    </dgm:pt>
    <dgm:pt modelId="{BEA686A6-4F41-4897-94F2-F246A53F8729}">
      <dgm:prSet phldrT="[Текст]" custT="1"/>
      <dgm:spPr/>
      <dgm:t>
        <a:bodyPr/>
        <a:lstStyle/>
        <a:p>
          <a:r>
            <a:rPr lang="ru-RU" sz="1300" dirty="0" smtClean="0"/>
            <a:t>Но в качестве наркотиков используются вещества, своевременно распознать вред которых организм не способен, и они нарушают наши регуляторные механизмы</a:t>
          </a:r>
          <a:endParaRPr lang="ru-RU" sz="1300" dirty="0"/>
        </a:p>
      </dgm:t>
    </dgm:pt>
    <dgm:pt modelId="{786C8FCB-A56C-45B3-BDE4-5D8551157107}" type="parTrans" cxnId="{35A9125B-4054-42EF-9413-614E525DF562}">
      <dgm:prSet/>
      <dgm:spPr/>
      <dgm:t>
        <a:bodyPr/>
        <a:lstStyle/>
        <a:p>
          <a:endParaRPr lang="ru-RU"/>
        </a:p>
      </dgm:t>
    </dgm:pt>
    <dgm:pt modelId="{F5747D06-009B-40C1-B13B-CCD22B6FBED7}" type="sibTrans" cxnId="{35A9125B-4054-42EF-9413-614E525DF562}">
      <dgm:prSet/>
      <dgm:spPr/>
      <dgm:t>
        <a:bodyPr/>
        <a:lstStyle/>
        <a:p>
          <a:endParaRPr lang="ru-RU"/>
        </a:p>
      </dgm:t>
    </dgm:pt>
    <dgm:pt modelId="{5A682A20-54AC-4596-98ED-747BE4DFCA96}">
      <dgm:prSet phldrT="[Текст]"/>
      <dgm:spPr/>
      <dgm:t>
        <a:bodyPr/>
        <a:lstStyle/>
        <a:p>
          <a:r>
            <a:rPr lang="ru-RU" dirty="0" smtClean="0"/>
            <a:t>Психология</a:t>
          </a:r>
          <a:endParaRPr lang="ru-RU" dirty="0"/>
        </a:p>
      </dgm:t>
    </dgm:pt>
    <dgm:pt modelId="{0017867B-6C72-46BC-A340-27AE693B2451}" type="parTrans" cxnId="{A5E70757-7D8A-42D8-B074-BA32BAF2D616}">
      <dgm:prSet/>
      <dgm:spPr/>
      <dgm:t>
        <a:bodyPr/>
        <a:lstStyle/>
        <a:p>
          <a:endParaRPr lang="ru-RU"/>
        </a:p>
      </dgm:t>
    </dgm:pt>
    <dgm:pt modelId="{C5B56C20-1E83-47F0-B62B-31F1450A7405}" type="sibTrans" cxnId="{A5E70757-7D8A-42D8-B074-BA32BAF2D616}">
      <dgm:prSet/>
      <dgm:spPr/>
      <dgm:t>
        <a:bodyPr/>
        <a:lstStyle/>
        <a:p>
          <a:endParaRPr lang="ru-RU"/>
        </a:p>
      </dgm:t>
    </dgm:pt>
    <dgm:pt modelId="{44834997-4EBA-47E3-9058-11E618C832B3}">
      <dgm:prSet phldrT="[Текст]" custT="1"/>
      <dgm:spPr/>
      <dgm:t>
        <a:bodyPr/>
        <a:lstStyle/>
        <a:p>
          <a:r>
            <a:rPr lang="ru-RU" sz="1300" dirty="0" smtClean="0"/>
            <a:t>Объективно, наркотики разрушают личность</a:t>
          </a:r>
          <a:endParaRPr lang="ru-RU" sz="1300" dirty="0"/>
        </a:p>
      </dgm:t>
    </dgm:pt>
    <dgm:pt modelId="{7CD68B63-ADB4-4CB1-9A09-0BCB253CA442}" type="parTrans" cxnId="{7B631745-B98F-4823-8896-3A401A5F6716}">
      <dgm:prSet/>
      <dgm:spPr/>
      <dgm:t>
        <a:bodyPr/>
        <a:lstStyle/>
        <a:p>
          <a:endParaRPr lang="ru-RU"/>
        </a:p>
      </dgm:t>
    </dgm:pt>
    <dgm:pt modelId="{61C90CE9-762E-45BD-AFFC-8CF2AF723C40}" type="sibTrans" cxnId="{7B631745-B98F-4823-8896-3A401A5F6716}">
      <dgm:prSet/>
      <dgm:spPr/>
      <dgm:t>
        <a:bodyPr/>
        <a:lstStyle/>
        <a:p>
          <a:endParaRPr lang="ru-RU"/>
        </a:p>
      </dgm:t>
    </dgm:pt>
    <dgm:pt modelId="{150F3B55-EFC5-48D7-9CC7-CA178BC86691}">
      <dgm:prSet phldrT="[Текст]" custT="1"/>
      <dgm:spPr/>
      <dgm:t>
        <a:bodyPr/>
        <a:lstStyle/>
        <a:p>
          <a:r>
            <a:rPr lang="ru-RU" sz="1300" dirty="0" smtClean="0"/>
            <a:t>Но они могут ассоциироваться с приятными состояниями, либо с избеганием неприятных состояний</a:t>
          </a:r>
          <a:endParaRPr lang="ru-RU" sz="1300" dirty="0"/>
        </a:p>
      </dgm:t>
    </dgm:pt>
    <dgm:pt modelId="{BFC08F91-5264-4E96-A7F3-E9D432B75D7F}" type="parTrans" cxnId="{2281D6E0-A93C-499D-B4DC-6CBAD660D34F}">
      <dgm:prSet/>
      <dgm:spPr/>
      <dgm:t>
        <a:bodyPr/>
        <a:lstStyle/>
        <a:p>
          <a:endParaRPr lang="ru-RU"/>
        </a:p>
      </dgm:t>
    </dgm:pt>
    <dgm:pt modelId="{9D8DBF2A-59F8-4157-9A4A-46601BC58C3B}" type="sibTrans" cxnId="{2281D6E0-A93C-499D-B4DC-6CBAD660D34F}">
      <dgm:prSet/>
      <dgm:spPr/>
      <dgm:t>
        <a:bodyPr/>
        <a:lstStyle/>
        <a:p>
          <a:endParaRPr lang="ru-RU"/>
        </a:p>
      </dgm:t>
    </dgm:pt>
    <dgm:pt modelId="{9084DFC0-2790-4C78-A2A4-A54A26F2156D}">
      <dgm:prSet phldrT="[Текст]"/>
      <dgm:spPr/>
      <dgm:t>
        <a:bodyPr/>
        <a:lstStyle/>
        <a:p>
          <a:r>
            <a:rPr lang="ru-RU" dirty="0" smtClean="0"/>
            <a:t>Социум</a:t>
          </a:r>
          <a:endParaRPr lang="ru-RU" dirty="0"/>
        </a:p>
      </dgm:t>
    </dgm:pt>
    <dgm:pt modelId="{1C51C30A-39E3-4CCB-A2F0-0E67BC1A63B9}" type="parTrans" cxnId="{60C6B1B8-3732-4140-8D1C-B53A7330740B}">
      <dgm:prSet/>
      <dgm:spPr/>
      <dgm:t>
        <a:bodyPr/>
        <a:lstStyle/>
        <a:p>
          <a:endParaRPr lang="ru-RU"/>
        </a:p>
      </dgm:t>
    </dgm:pt>
    <dgm:pt modelId="{9FE86140-D0E4-43FC-9556-9AFBE617412C}" type="sibTrans" cxnId="{60C6B1B8-3732-4140-8D1C-B53A7330740B}">
      <dgm:prSet/>
      <dgm:spPr/>
      <dgm:t>
        <a:bodyPr/>
        <a:lstStyle/>
        <a:p>
          <a:endParaRPr lang="ru-RU"/>
        </a:p>
      </dgm:t>
    </dgm:pt>
    <dgm:pt modelId="{4BAD4CBC-593B-4264-B90D-43ED1F460BE8}">
      <dgm:prSet phldrT="[Текст]"/>
      <dgm:spPr/>
      <dgm:t>
        <a:bodyPr/>
        <a:lstStyle/>
        <a:p>
          <a:r>
            <a:rPr lang="ru-RU" dirty="0" smtClean="0"/>
            <a:t>Объективно, наркотики приносят огромный социальный вред</a:t>
          </a:r>
          <a:endParaRPr lang="ru-RU" dirty="0"/>
        </a:p>
      </dgm:t>
    </dgm:pt>
    <dgm:pt modelId="{8448F417-786C-4718-BCA4-0C53D00A0F04}" type="parTrans" cxnId="{3C65815F-4DB7-4EFB-A03D-752DB36F449A}">
      <dgm:prSet/>
      <dgm:spPr/>
      <dgm:t>
        <a:bodyPr/>
        <a:lstStyle/>
        <a:p>
          <a:endParaRPr lang="ru-RU"/>
        </a:p>
      </dgm:t>
    </dgm:pt>
    <dgm:pt modelId="{3E747788-ED5C-4325-A4FD-03EA46095193}" type="sibTrans" cxnId="{3C65815F-4DB7-4EFB-A03D-752DB36F449A}">
      <dgm:prSet/>
      <dgm:spPr/>
      <dgm:t>
        <a:bodyPr/>
        <a:lstStyle/>
        <a:p>
          <a:endParaRPr lang="ru-RU"/>
        </a:p>
      </dgm:t>
    </dgm:pt>
    <dgm:pt modelId="{4D7320CC-6F3B-4EB0-826E-E3D0CE2E9F51}">
      <dgm:prSet phldrT="[Текст]"/>
      <dgm:spPr/>
      <dgm:t>
        <a:bodyPr/>
        <a:lstStyle/>
        <a:p>
          <a:r>
            <a:rPr lang="ru-RU" dirty="0" smtClean="0"/>
            <a:t>Морально-нравственная сфера</a:t>
          </a:r>
          <a:endParaRPr lang="ru-RU" dirty="0"/>
        </a:p>
      </dgm:t>
    </dgm:pt>
    <dgm:pt modelId="{F2E8C0EA-CA85-4E5F-9E8B-08E2F82C953A}" type="parTrans" cxnId="{38B0FF09-3009-49B1-A4A8-B3055CB59797}">
      <dgm:prSet/>
      <dgm:spPr/>
      <dgm:t>
        <a:bodyPr/>
        <a:lstStyle/>
        <a:p>
          <a:endParaRPr lang="ru-RU"/>
        </a:p>
      </dgm:t>
    </dgm:pt>
    <dgm:pt modelId="{F0878FB1-1357-430E-9105-39EAEEA86849}" type="sibTrans" cxnId="{38B0FF09-3009-49B1-A4A8-B3055CB59797}">
      <dgm:prSet/>
      <dgm:spPr/>
      <dgm:t>
        <a:bodyPr/>
        <a:lstStyle/>
        <a:p>
          <a:endParaRPr lang="ru-RU"/>
        </a:p>
      </dgm:t>
    </dgm:pt>
    <dgm:pt modelId="{CAE9B7F9-F5DB-4AC4-B231-17B15B97F54B}">
      <dgm:prSet phldrT="[Текст]" custT="1"/>
      <dgm:spPr/>
      <dgm:t>
        <a:bodyPr/>
        <a:lstStyle/>
        <a:p>
          <a:r>
            <a:rPr lang="ru-RU" sz="1300" dirty="0" smtClean="0"/>
            <a:t>На биологическом уровне мы перед ними беззащитны</a:t>
          </a:r>
          <a:endParaRPr lang="ru-RU" sz="1300" dirty="0"/>
        </a:p>
      </dgm:t>
    </dgm:pt>
    <dgm:pt modelId="{7F32E977-F3DB-45ED-87FB-8F9F3D75A52B}" type="parTrans" cxnId="{6C495BB4-8318-45FD-A497-8D4FC29A00B1}">
      <dgm:prSet/>
      <dgm:spPr/>
      <dgm:t>
        <a:bodyPr/>
        <a:lstStyle/>
        <a:p>
          <a:endParaRPr lang="ru-RU"/>
        </a:p>
      </dgm:t>
    </dgm:pt>
    <dgm:pt modelId="{1B2B1366-89A1-4B33-8B61-9D4C5615D4D7}" type="sibTrans" cxnId="{6C495BB4-8318-45FD-A497-8D4FC29A00B1}">
      <dgm:prSet/>
      <dgm:spPr/>
      <dgm:t>
        <a:bodyPr/>
        <a:lstStyle/>
        <a:p>
          <a:endParaRPr lang="ru-RU"/>
        </a:p>
      </dgm:t>
    </dgm:pt>
    <dgm:pt modelId="{01848189-474A-4997-946B-E0465D6277C6}">
      <dgm:prSet phldrT="[Текст]"/>
      <dgm:spPr/>
      <dgm:t>
        <a:bodyPr/>
        <a:lstStyle/>
        <a:p>
          <a:r>
            <a:rPr lang="ru-RU" dirty="0" smtClean="0"/>
            <a:t>Но подростки и молодежь часто слышат о приемлемости и даже желательности такого поведения</a:t>
          </a:r>
          <a:endParaRPr lang="ru-RU" dirty="0"/>
        </a:p>
      </dgm:t>
    </dgm:pt>
    <dgm:pt modelId="{640070BA-C953-4A58-94EB-4B7FFCF06452}" type="parTrans" cxnId="{A442BF06-FD05-40B1-BD5D-B0A10FC840EC}">
      <dgm:prSet/>
      <dgm:spPr/>
      <dgm:t>
        <a:bodyPr/>
        <a:lstStyle/>
        <a:p>
          <a:endParaRPr lang="ru-RU"/>
        </a:p>
      </dgm:t>
    </dgm:pt>
    <dgm:pt modelId="{9A973FD1-ACEB-4A9A-9779-AE10D651AB93}" type="sibTrans" cxnId="{A442BF06-FD05-40B1-BD5D-B0A10FC840EC}">
      <dgm:prSet/>
      <dgm:spPr/>
      <dgm:t>
        <a:bodyPr/>
        <a:lstStyle/>
        <a:p>
          <a:endParaRPr lang="ru-RU"/>
        </a:p>
      </dgm:t>
    </dgm:pt>
    <dgm:pt modelId="{53833984-48A4-4894-AC71-8BC01373350E}">
      <dgm:prSet phldrT="[Текст]"/>
      <dgm:spPr/>
      <dgm:t>
        <a:bodyPr/>
        <a:lstStyle/>
        <a:p>
          <a:r>
            <a:rPr lang="ru-RU" dirty="0" smtClean="0"/>
            <a:t> И что они выберут – абстрактные общественные интересы, или?..</a:t>
          </a:r>
          <a:endParaRPr lang="ru-RU" dirty="0"/>
        </a:p>
      </dgm:t>
    </dgm:pt>
    <dgm:pt modelId="{1E7DFD24-55E9-4DDD-BFE7-F29B7ED88E77}" type="parTrans" cxnId="{8A8D3AAD-140C-40CC-BB6D-717207744E4F}">
      <dgm:prSet/>
      <dgm:spPr/>
      <dgm:t>
        <a:bodyPr/>
        <a:lstStyle/>
        <a:p>
          <a:endParaRPr lang="ru-RU"/>
        </a:p>
      </dgm:t>
    </dgm:pt>
    <dgm:pt modelId="{159DD733-ADE5-47CD-AF7D-A28CB7BD14D5}" type="sibTrans" cxnId="{8A8D3AAD-140C-40CC-BB6D-717207744E4F}">
      <dgm:prSet/>
      <dgm:spPr/>
      <dgm:t>
        <a:bodyPr/>
        <a:lstStyle/>
        <a:p>
          <a:endParaRPr lang="ru-RU"/>
        </a:p>
      </dgm:t>
    </dgm:pt>
    <dgm:pt modelId="{C0F066E9-6FAD-4B9B-BDEF-7489B00DE4D2}">
      <dgm:prSet phldrT="[Текст]" custT="1"/>
      <dgm:spPr/>
      <dgm:t>
        <a:bodyPr/>
        <a:lstStyle/>
        <a:p>
          <a:r>
            <a:rPr lang="ru-RU" sz="1300" dirty="0" smtClean="0"/>
            <a:t>Весьма вероятно формирование мотивации к их пробе и последующему применению</a:t>
          </a:r>
          <a:endParaRPr lang="ru-RU" sz="1300" dirty="0"/>
        </a:p>
      </dgm:t>
    </dgm:pt>
    <dgm:pt modelId="{12B93D0B-F5C6-4FB1-AFFB-79DED5941DEC}" type="parTrans" cxnId="{4A85F326-83E1-41FF-9C09-D79617729E12}">
      <dgm:prSet/>
      <dgm:spPr/>
      <dgm:t>
        <a:bodyPr/>
        <a:lstStyle/>
        <a:p>
          <a:endParaRPr lang="ru-RU"/>
        </a:p>
      </dgm:t>
    </dgm:pt>
    <dgm:pt modelId="{5C660EE1-4457-4154-A62B-13635493651A}" type="sibTrans" cxnId="{4A85F326-83E1-41FF-9C09-D79617729E12}">
      <dgm:prSet/>
      <dgm:spPr/>
      <dgm:t>
        <a:bodyPr/>
        <a:lstStyle/>
        <a:p>
          <a:endParaRPr lang="ru-RU"/>
        </a:p>
      </dgm:t>
    </dgm:pt>
    <dgm:pt modelId="{BB98059C-05CE-4D20-9D46-E6B658901A82}">
      <dgm:prSet phldrT="[Текст]"/>
      <dgm:spPr/>
      <dgm:t>
        <a:bodyPr/>
        <a:lstStyle/>
        <a:p>
          <a:r>
            <a:rPr lang="ru-RU" dirty="0" smtClean="0"/>
            <a:t>Выбор не предопределен от природы, он объясняется условиями социализации, принятыми в </a:t>
          </a:r>
          <a:r>
            <a:rPr lang="ru-RU" dirty="0" err="1" smtClean="0"/>
            <a:t>референтной</a:t>
          </a:r>
          <a:r>
            <a:rPr lang="ru-RU" dirty="0" smtClean="0"/>
            <a:t> группе нормами, сложившейся системой жизненных ценностей</a:t>
          </a:r>
          <a:endParaRPr lang="ru-RU" dirty="0"/>
        </a:p>
      </dgm:t>
    </dgm:pt>
    <dgm:pt modelId="{75E5B71C-470F-4F0D-B929-EC7C519C6723}" type="parTrans" cxnId="{841D5E2C-934C-4F63-8B63-F28BBEAD866B}">
      <dgm:prSet/>
      <dgm:spPr/>
      <dgm:t>
        <a:bodyPr/>
        <a:lstStyle/>
        <a:p>
          <a:endParaRPr lang="ru-RU"/>
        </a:p>
      </dgm:t>
    </dgm:pt>
    <dgm:pt modelId="{4BB23227-0D24-40C7-8BEB-9563C06BAC53}" type="sibTrans" cxnId="{841D5E2C-934C-4F63-8B63-F28BBEAD866B}">
      <dgm:prSet/>
      <dgm:spPr/>
      <dgm:t>
        <a:bodyPr/>
        <a:lstStyle/>
        <a:p>
          <a:endParaRPr lang="ru-RU"/>
        </a:p>
      </dgm:t>
    </dgm:pt>
    <dgm:pt modelId="{203B906F-3DF4-467A-843A-BCB20CA1916E}" type="pres">
      <dgm:prSet presAssocID="{66C76F32-9BEB-4A48-ABA0-3BE134C418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FC7795-43CE-4583-9C69-AF17285DE617}" type="pres">
      <dgm:prSet presAssocID="{2230483C-6F51-4A73-B4AE-3382327C5460}" presName="linNode" presStyleCnt="0"/>
      <dgm:spPr/>
    </dgm:pt>
    <dgm:pt modelId="{D0024198-D713-46CF-87BD-C0F2F47B4E58}" type="pres">
      <dgm:prSet presAssocID="{2230483C-6F51-4A73-B4AE-3382327C5460}" presName="parentText" presStyleLbl="node1" presStyleIdx="0" presStyleCnt="4" custScaleX="626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59125-E226-45FE-9826-26417FF5B1F9}" type="pres">
      <dgm:prSet presAssocID="{2230483C-6F51-4A73-B4AE-3382327C546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F060A-3129-4899-8AD8-3D62BF9A8A6F}" type="pres">
      <dgm:prSet presAssocID="{44E770F0-4BA6-42ED-9A56-9E108FAB9F93}" presName="sp" presStyleCnt="0"/>
      <dgm:spPr/>
    </dgm:pt>
    <dgm:pt modelId="{B877BFF3-AC0B-4B09-8F40-23C7B82E615A}" type="pres">
      <dgm:prSet presAssocID="{5A682A20-54AC-4596-98ED-747BE4DFCA96}" presName="linNode" presStyleCnt="0"/>
      <dgm:spPr/>
    </dgm:pt>
    <dgm:pt modelId="{53E1DE14-538F-4819-9D6A-B267EB220AC4}" type="pres">
      <dgm:prSet presAssocID="{5A682A20-54AC-4596-98ED-747BE4DFCA96}" presName="parentText" presStyleLbl="node1" presStyleIdx="1" presStyleCnt="4" custScaleX="626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88CE6-B72B-4A3E-AC4E-BB54ED011325}" type="pres">
      <dgm:prSet presAssocID="{5A682A20-54AC-4596-98ED-747BE4DFCA9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40D7C-2115-4266-ACA5-3F96D7CD7E81}" type="pres">
      <dgm:prSet presAssocID="{C5B56C20-1E83-47F0-B62B-31F1450A7405}" presName="sp" presStyleCnt="0"/>
      <dgm:spPr/>
    </dgm:pt>
    <dgm:pt modelId="{C9EC9B2E-EDBD-4203-9D14-042699769397}" type="pres">
      <dgm:prSet presAssocID="{9084DFC0-2790-4C78-A2A4-A54A26F2156D}" presName="linNode" presStyleCnt="0"/>
      <dgm:spPr/>
    </dgm:pt>
    <dgm:pt modelId="{CD5FFFA9-5F97-40CC-9004-3A3E88B8CD34}" type="pres">
      <dgm:prSet presAssocID="{9084DFC0-2790-4C78-A2A4-A54A26F2156D}" presName="parentText" presStyleLbl="node1" presStyleIdx="2" presStyleCnt="4" custScaleX="64016" custLinFactNeighborX="173" custLinFactNeighborY="-30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6685E-8D9B-4548-8F6B-6643E0CD1901}" type="pres">
      <dgm:prSet presAssocID="{9084DFC0-2790-4C78-A2A4-A54A26F2156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B1662-9644-4DBB-93D5-BEF2B9A2D1B2}" type="pres">
      <dgm:prSet presAssocID="{9FE86140-D0E4-43FC-9556-9AFBE617412C}" presName="sp" presStyleCnt="0"/>
      <dgm:spPr/>
    </dgm:pt>
    <dgm:pt modelId="{1B025331-53A8-47D2-B0EF-588C72D6C710}" type="pres">
      <dgm:prSet presAssocID="{4D7320CC-6F3B-4EB0-826E-E3D0CE2E9F51}" presName="linNode" presStyleCnt="0"/>
      <dgm:spPr/>
    </dgm:pt>
    <dgm:pt modelId="{E45B668F-93CD-4F92-9D7A-507AD1DA5AA5}" type="pres">
      <dgm:prSet presAssocID="{4D7320CC-6F3B-4EB0-826E-E3D0CE2E9F51}" presName="parentText" presStyleLbl="node1" presStyleIdx="3" presStyleCnt="4" custScaleX="640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E0248-FE80-414B-A3EF-A30A99D6531D}" type="pres">
      <dgm:prSet presAssocID="{4D7320CC-6F3B-4EB0-826E-E3D0CE2E9F51}" presName="descendantText" presStyleLbl="alignAccFollowNode1" presStyleIdx="3" presStyleCnt="4" custLinFactNeighborX="2103" custLinFactNeighborY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4C26AA-4E12-4E6C-95F9-B69DB879B81D}" type="presOf" srcId="{5A682A20-54AC-4596-98ED-747BE4DFCA96}" destId="{53E1DE14-538F-4819-9D6A-B267EB220AC4}" srcOrd="0" destOrd="0" presId="urn:microsoft.com/office/officeart/2005/8/layout/vList5"/>
    <dgm:cxn modelId="{60C6B1B8-3732-4140-8D1C-B53A7330740B}" srcId="{66C76F32-9BEB-4A48-ABA0-3BE134C4185E}" destId="{9084DFC0-2790-4C78-A2A4-A54A26F2156D}" srcOrd="2" destOrd="0" parTransId="{1C51C30A-39E3-4CCB-A2F0-0E67BC1A63B9}" sibTransId="{9FE86140-D0E4-43FC-9556-9AFBE617412C}"/>
    <dgm:cxn modelId="{8A8D3AAD-140C-40CC-BB6D-717207744E4F}" srcId="{9084DFC0-2790-4C78-A2A4-A54A26F2156D}" destId="{53833984-48A4-4894-AC71-8BC01373350E}" srcOrd="2" destOrd="0" parTransId="{1E7DFD24-55E9-4DDD-BFE7-F29B7ED88E77}" sibTransId="{159DD733-ADE5-47CD-AF7D-A28CB7BD14D5}"/>
    <dgm:cxn modelId="{035E0E35-2028-46BB-A304-689B55953334}" type="presOf" srcId="{BB98059C-05CE-4D20-9D46-E6B658901A82}" destId="{777E0248-FE80-414B-A3EF-A30A99D6531D}" srcOrd="0" destOrd="0" presId="urn:microsoft.com/office/officeart/2005/8/layout/vList5"/>
    <dgm:cxn modelId="{841D5E2C-934C-4F63-8B63-F28BBEAD866B}" srcId="{4D7320CC-6F3B-4EB0-826E-E3D0CE2E9F51}" destId="{BB98059C-05CE-4D20-9D46-E6B658901A82}" srcOrd="0" destOrd="0" parTransId="{75E5B71C-470F-4F0D-B929-EC7C519C6723}" sibTransId="{4BB23227-0D24-40C7-8BEB-9563C06BAC53}"/>
    <dgm:cxn modelId="{22DC95D0-3CD5-4B93-9E70-B6D3ADCCE13E}" type="presOf" srcId="{150F3B55-EFC5-48D7-9CC7-CA178BC86691}" destId="{B8788CE6-B72B-4A3E-AC4E-BB54ED011325}" srcOrd="0" destOrd="1" presId="urn:microsoft.com/office/officeart/2005/8/layout/vList5"/>
    <dgm:cxn modelId="{16994CCE-9283-415D-837E-6C90E0FD39FE}" srcId="{2230483C-6F51-4A73-B4AE-3382327C5460}" destId="{EF7F1C6C-7478-453A-8739-FDD85C5DD92F}" srcOrd="0" destOrd="0" parTransId="{C479D1B0-E3AE-4739-AAC5-A7AE3A48FAF8}" sibTransId="{A1D8351C-4AF4-4843-9EB6-B13B4F0B5209}"/>
    <dgm:cxn modelId="{034D6308-D438-458B-86CB-D7BAE19A7862}" type="presOf" srcId="{2230483C-6F51-4A73-B4AE-3382327C5460}" destId="{D0024198-D713-46CF-87BD-C0F2F47B4E58}" srcOrd="0" destOrd="0" presId="urn:microsoft.com/office/officeart/2005/8/layout/vList5"/>
    <dgm:cxn modelId="{CBC914F7-73B4-443C-8433-65F4130B4A5B}" type="presOf" srcId="{4D7320CC-6F3B-4EB0-826E-E3D0CE2E9F51}" destId="{E45B668F-93CD-4F92-9D7A-507AD1DA5AA5}" srcOrd="0" destOrd="0" presId="urn:microsoft.com/office/officeart/2005/8/layout/vList5"/>
    <dgm:cxn modelId="{00742379-A1FB-4A27-9404-A249F6C6F671}" type="presOf" srcId="{53833984-48A4-4894-AC71-8BC01373350E}" destId="{4196685E-8D9B-4548-8F6B-6643E0CD1901}" srcOrd="0" destOrd="2" presId="urn:microsoft.com/office/officeart/2005/8/layout/vList5"/>
    <dgm:cxn modelId="{50A531C6-A562-4CED-BA9B-5374C51F4835}" type="presOf" srcId="{9084DFC0-2790-4C78-A2A4-A54A26F2156D}" destId="{CD5FFFA9-5F97-40CC-9004-3A3E88B8CD34}" srcOrd="0" destOrd="0" presId="urn:microsoft.com/office/officeart/2005/8/layout/vList5"/>
    <dgm:cxn modelId="{4A85F326-83E1-41FF-9C09-D79617729E12}" srcId="{5A682A20-54AC-4596-98ED-747BE4DFCA96}" destId="{C0F066E9-6FAD-4B9B-BDEF-7489B00DE4D2}" srcOrd="2" destOrd="0" parTransId="{12B93D0B-F5C6-4FB1-AFFB-79DED5941DEC}" sibTransId="{5C660EE1-4457-4154-A62B-13635493651A}"/>
    <dgm:cxn modelId="{35A9125B-4054-42EF-9413-614E525DF562}" srcId="{2230483C-6F51-4A73-B4AE-3382327C5460}" destId="{BEA686A6-4F41-4897-94F2-F246A53F8729}" srcOrd="1" destOrd="0" parTransId="{786C8FCB-A56C-45B3-BDE4-5D8551157107}" sibTransId="{F5747D06-009B-40C1-B13B-CCD22B6FBED7}"/>
    <dgm:cxn modelId="{38B0FF09-3009-49B1-A4A8-B3055CB59797}" srcId="{66C76F32-9BEB-4A48-ABA0-3BE134C4185E}" destId="{4D7320CC-6F3B-4EB0-826E-E3D0CE2E9F51}" srcOrd="3" destOrd="0" parTransId="{F2E8C0EA-CA85-4E5F-9E8B-08E2F82C953A}" sibTransId="{F0878FB1-1357-430E-9105-39EAEEA86849}"/>
    <dgm:cxn modelId="{3C65815F-4DB7-4EFB-A03D-752DB36F449A}" srcId="{9084DFC0-2790-4C78-A2A4-A54A26F2156D}" destId="{4BAD4CBC-593B-4264-B90D-43ED1F460BE8}" srcOrd="0" destOrd="0" parTransId="{8448F417-786C-4718-BCA4-0C53D00A0F04}" sibTransId="{3E747788-ED5C-4325-A4FD-03EA46095193}"/>
    <dgm:cxn modelId="{2281D6E0-A93C-499D-B4DC-6CBAD660D34F}" srcId="{5A682A20-54AC-4596-98ED-747BE4DFCA96}" destId="{150F3B55-EFC5-48D7-9CC7-CA178BC86691}" srcOrd="1" destOrd="0" parTransId="{BFC08F91-5264-4E96-A7F3-E9D432B75D7F}" sibTransId="{9D8DBF2A-59F8-4157-9A4A-46601BC58C3B}"/>
    <dgm:cxn modelId="{0B7B4DE1-8B2D-43DC-A21B-AFF9B19F8666}" type="presOf" srcId="{66C76F32-9BEB-4A48-ABA0-3BE134C4185E}" destId="{203B906F-3DF4-467A-843A-BCB20CA1916E}" srcOrd="0" destOrd="0" presId="urn:microsoft.com/office/officeart/2005/8/layout/vList5"/>
    <dgm:cxn modelId="{A5E70757-7D8A-42D8-B074-BA32BAF2D616}" srcId="{66C76F32-9BEB-4A48-ABA0-3BE134C4185E}" destId="{5A682A20-54AC-4596-98ED-747BE4DFCA96}" srcOrd="1" destOrd="0" parTransId="{0017867B-6C72-46BC-A340-27AE693B2451}" sibTransId="{C5B56C20-1E83-47F0-B62B-31F1450A7405}"/>
    <dgm:cxn modelId="{55736F4F-CE9A-417C-9C49-FB3592951C24}" srcId="{66C76F32-9BEB-4A48-ABA0-3BE134C4185E}" destId="{2230483C-6F51-4A73-B4AE-3382327C5460}" srcOrd="0" destOrd="0" parTransId="{05DC5020-1398-4EBA-9868-60AFA2AE28F1}" sibTransId="{44E770F0-4BA6-42ED-9A56-9E108FAB9F93}"/>
    <dgm:cxn modelId="{A442BF06-FD05-40B1-BD5D-B0A10FC840EC}" srcId="{9084DFC0-2790-4C78-A2A4-A54A26F2156D}" destId="{01848189-474A-4997-946B-E0465D6277C6}" srcOrd="1" destOrd="0" parTransId="{640070BA-C953-4A58-94EB-4B7FFCF06452}" sibTransId="{9A973FD1-ACEB-4A9A-9779-AE10D651AB93}"/>
    <dgm:cxn modelId="{AE2F2AA1-DE16-4DE0-BF63-FBED3045FB42}" type="presOf" srcId="{BEA686A6-4F41-4897-94F2-F246A53F8729}" destId="{79759125-E226-45FE-9826-26417FF5B1F9}" srcOrd="0" destOrd="1" presId="urn:microsoft.com/office/officeart/2005/8/layout/vList5"/>
    <dgm:cxn modelId="{4703E0A7-2C4A-4724-B068-13C9B01F4608}" type="presOf" srcId="{44834997-4EBA-47E3-9058-11E618C832B3}" destId="{B8788CE6-B72B-4A3E-AC4E-BB54ED011325}" srcOrd="0" destOrd="0" presId="urn:microsoft.com/office/officeart/2005/8/layout/vList5"/>
    <dgm:cxn modelId="{278F399D-D034-4A4E-911B-253CF9662D40}" type="presOf" srcId="{CAE9B7F9-F5DB-4AC4-B231-17B15B97F54B}" destId="{79759125-E226-45FE-9826-26417FF5B1F9}" srcOrd="0" destOrd="2" presId="urn:microsoft.com/office/officeart/2005/8/layout/vList5"/>
    <dgm:cxn modelId="{7B631745-B98F-4823-8896-3A401A5F6716}" srcId="{5A682A20-54AC-4596-98ED-747BE4DFCA96}" destId="{44834997-4EBA-47E3-9058-11E618C832B3}" srcOrd="0" destOrd="0" parTransId="{7CD68B63-ADB4-4CB1-9A09-0BCB253CA442}" sibTransId="{61C90CE9-762E-45BD-AFFC-8CF2AF723C40}"/>
    <dgm:cxn modelId="{BB206505-E0FF-4EC5-8B7F-7D732A78866B}" type="presOf" srcId="{C0F066E9-6FAD-4B9B-BDEF-7489B00DE4D2}" destId="{B8788CE6-B72B-4A3E-AC4E-BB54ED011325}" srcOrd="0" destOrd="2" presId="urn:microsoft.com/office/officeart/2005/8/layout/vList5"/>
    <dgm:cxn modelId="{6C495BB4-8318-45FD-A497-8D4FC29A00B1}" srcId="{2230483C-6F51-4A73-B4AE-3382327C5460}" destId="{CAE9B7F9-F5DB-4AC4-B231-17B15B97F54B}" srcOrd="2" destOrd="0" parTransId="{7F32E977-F3DB-45ED-87FB-8F9F3D75A52B}" sibTransId="{1B2B1366-89A1-4B33-8B61-9D4C5615D4D7}"/>
    <dgm:cxn modelId="{08179AF8-7807-4DFB-8DD5-48C5E8801C10}" type="presOf" srcId="{EF7F1C6C-7478-453A-8739-FDD85C5DD92F}" destId="{79759125-E226-45FE-9826-26417FF5B1F9}" srcOrd="0" destOrd="0" presId="urn:microsoft.com/office/officeart/2005/8/layout/vList5"/>
    <dgm:cxn modelId="{E89EEE77-A652-4B3F-B462-342A3F67ADBD}" type="presOf" srcId="{01848189-474A-4997-946B-E0465D6277C6}" destId="{4196685E-8D9B-4548-8F6B-6643E0CD1901}" srcOrd="0" destOrd="1" presId="urn:microsoft.com/office/officeart/2005/8/layout/vList5"/>
    <dgm:cxn modelId="{37A98710-A2B0-4A69-A881-46EB7FA52FC6}" type="presOf" srcId="{4BAD4CBC-593B-4264-B90D-43ED1F460BE8}" destId="{4196685E-8D9B-4548-8F6B-6643E0CD1901}" srcOrd="0" destOrd="0" presId="urn:microsoft.com/office/officeart/2005/8/layout/vList5"/>
    <dgm:cxn modelId="{CFA967C0-55CA-40B8-A0F9-94FB3F2F9F88}" type="presParOf" srcId="{203B906F-3DF4-467A-843A-BCB20CA1916E}" destId="{6EFC7795-43CE-4583-9C69-AF17285DE617}" srcOrd="0" destOrd="0" presId="urn:microsoft.com/office/officeart/2005/8/layout/vList5"/>
    <dgm:cxn modelId="{2539E3F4-25C6-4A07-BEC3-199AD61C214B}" type="presParOf" srcId="{6EFC7795-43CE-4583-9C69-AF17285DE617}" destId="{D0024198-D713-46CF-87BD-C0F2F47B4E58}" srcOrd="0" destOrd="0" presId="urn:microsoft.com/office/officeart/2005/8/layout/vList5"/>
    <dgm:cxn modelId="{B3B71C20-3B9D-4C0D-95F8-C69697886F5C}" type="presParOf" srcId="{6EFC7795-43CE-4583-9C69-AF17285DE617}" destId="{79759125-E226-45FE-9826-26417FF5B1F9}" srcOrd="1" destOrd="0" presId="urn:microsoft.com/office/officeart/2005/8/layout/vList5"/>
    <dgm:cxn modelId="{E182E777-86C2-43E6-A00C-4E7260E5A5AF}" type="presParOf" srcId="{203B906F-3DF4-467A-843A-BCB20CA1916E}" destId="{70AF060A-3129-4899-8AD8-3D62BF9A8A6F}" srcOrd="1" destOrd="0" presId="urn:microsoft.com/office/officeart/2005/8/layout/vList5"/>
    <dgm:cxn modelId="{E48F6559-3B61-4C2F-8C3D-37967EA9F245}" type="presParOf" srcId="{203B906F-3DF4-467A-843A-BCB20CA1916E}" destId="{B877BFF3-AC0B-4B09-8F40-23C7B82E615A}" srcOrd="2" destOrd="0" presId="urn:microsoft.com/office/officeart/2005/8/layout/vList5"/>
    <dgm:cxn modelId="{B309B809-5F91-4E2A-A9B9-196E5DA9BB1F}" type="presParOf" srcId="{B877BFF3-AC0B-4B09-8F40-23C7B82E615A}" destId="{53E1DE14-538F-4819-9D6A-B267EB220AC4}" srcOrd="0" destOrd="0" presId="urn:microsoft.com/office/officeart/2005/8/layout/vList5"/>
    <dgm:cxn modelId="{1CE3F218-3D21-4489-ABA7-613D550BF854}" type="presParOf" srcId="{B877BFF3-AC0B-4B09-8F40-23C7B82E615A}" destId="{B8788CE6-B72B-4A3E-AC4E-BB54ED011325}" srcOrd="1" destOrd="0" presId="urn:microsoft.com/office/officeart/2005/8/layout/vList5"/>
    <dgm:cxn modelId="{3B4C3D1A-DB30-4C59-8822-7994D1EFE537}" type="presParOf" srcId="{203B906F-3DF4-467A-843A-BCB20CA1916E}" destId="{99A40D7C-2115-4266-ACA5-3F96D7CD7E81}" srcOrd="3" destOrd="0" presId="urn:microsoft.com/office/officeart/2005/8/layout/vList5"/>
    <dgm:cxn modelId="{34BA67D4-FD48-477C-B325-461935C51866}" type="presParOf" srcId="{203B906F-3DF4-467A-843A-BCB20CA1916E}" destId="{C9EC9B2E-EDBD-4203-9D14-042699769397}" srcOrd="4" destOrd="0" presId="urn:microsoft.com/office/officeart/2005/8/layout/vList5"/>
    <dgm:cxn modelId="{E7DA517C-5261-44D8-A376-75581A1EE638}" type="presParOf" srcId="{C9EC9B2E-EDBD-4203-9D14-042699769397}" destId="{CD5FFFA9-5F97-40CC-9004-3A3E88B8CD34}" srcOrd="0" destOrd="0" presId="urn:microsoft.com/office/officeart/2005/8/layout/vList5"/>
    <dgm:cxn modelId="{23141B2A-EEE4-49ED-818E-C6112571F51B}" type="presParOf" srcId="{C9EC9B2E-EDBD-4203-9D14-042699769397}" destId="{4196685E-8D9B-4548-8F6B-6643E0CD1901}" srcOrd="1" destOrd="0" presId="urn:microsoft.com/office/officeart/2005/8/layout/vList5"/>
    <dgm:cxn modelId="{9B7A9A77-3B61-4CAB-A2B7-7549E586687A}" type="presParOf" srcId="{203B906F-3DF4-467A-843A-BCB20CA1916E}" destId="{C29B1662-9644-4DBB-93D5-BEF2B9A2D1B2}" srcOrd="5" destOrd="0" presId="urn:microsoft.com/office/officeart/2005/8/layout/vList5"/>
    <dgm:cxn modelId="{A92DA2D7-8E1D-4FB1-A5C2-2D54B69F5EFE}" type="presParOf" srcId="{203B906F-3DF4-467A-843A-BCB20CA1916E}" destId="{1B025331-53A8-47D2-B0EF-588C72D6C710}" srcOrd="6" destOrd="0" presId="urn:microsoft.com/office/officeart/2005/8/layout/vList5"/>
    <dgm:cxn modelId="{DFFABB37-8962-46E9-B02D-2A91B877D21C}" type="presParOf" srcId="{1B025331-53A8-47D2-B0EF-588C72D6C710}" destId="{E45B668F-93CD-4F92-9D7A-507AD1DA5AA5}" srcOrd="0" destOrd="0" presId="urn:microsoft.com/office/officeart/2005/8/layout/vList5"/>
    <dgm:cxn modelId="{A3DA709E-AA1B-456B-8187-82F1BCED857C}" type="presParOf" srcId="{1B025331-53A8-47D2-B0EF-588C72D6C710}" destId="{777E0248-FE80-414B-A3EF-A30A99D6531D}" srcOrd="1" destOrd="0" presId="urn:microsoft.com/office/officeart/2005/8/layout/vList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6BC4E5-98D5-4B48-B45B-767E887E48D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F8FA6-6EBD-4B84-801A-5E87CEFA8A23}">
      <dgm:prSet phldrT="[Текст]"/>
      <dgm:spPr/>
      <dgm:t>
        <a:bodyPr/>
        <a:lstStyle/>
        <a:p>
          <a:r>
            <a:rPr lang="ru-RU" dirty="0" smtClean="0"/>
            <a:t>Надо подчеркивать, что наркотики вредны и опасны</a:t>
          </a:r>
          <a:endParaRPr lang="ru-RU" dirty="0"/>
        </a:p>
      </dgm:t>
    </dgm:pt>
    <dgm:pt modelId="{3E754571-559D-428D-AC43-E7778BA22B39}" type="parTrans" cxnId="{3FC57B47-B517-4040-870A-C00AC721BF71}">
      <dgm:prSet/>
      <dgm:spPr/>
      <dgm:t>
        <a:bodyPr/>
        <a:lstStyle/>
        <a:p>
          <a:endParaRPr lang="ru-RU"/>
        </a:p>
      </dgm:t>
    </dgm:pt>
    <dgm:pt modelId="{B504BB14-299E-47A9-8ECB-AFEFB3626FAD}" type="sibTrans" cxnId="{3FC57B47-B517-4040-870A-C00AC721BF71}">
      <dgm:prSet/>
      <dgm:spPr/>
      <dgm:t>
        <a:bodyPr/>
        <a:lstStyle/>
        <a:p>
          <a:endParaRPr lang="ru-RU"/>
        </a:p>
      </dgm:t>
    </dgm:pt>
    <dgm:pt modelId="{685441A8-CF09-406C-91D1-5FBA7F963B2C}">
      <dgm:prSet phldrT="[Текст]"/>
      <dgm:spPr/>
      <dgm:t>
        <a:bodyPr/>
        <a:lstStyle/>
        <a:p>
          <a:r>
            <a:rPr lang="ru-RU" dirty="0" smtClean="0"/>
            <a:t>Раз это так – любопытно, а ради чего к ним все-таки прибегают? Надо бы попробовать…</a:t>
          </a:r>
          <a:endParaRPr lang="ru-RU" dirty="0"/>
        </a:p>
      </dgm:t>
    </dgm:pt>
    <dgm:pt modelId="{73DCA0C4-8E63-4316-A0D9-7D410F78830D}" type="parTrans" cxnId="{750592D8-2550-4B35-8CD8-FF1B83574535}">
      <dgm:prSet/>
      <dgm:spPr/>
      <dgm:t>
        <a:bodyPr/>
        <a:lstStyle/>
        <a:p>
          <a:endParaRPr lang="ru-RU"/>
        </a:p>
      </dgm:t>
    </dgm:pt>
    <dgm:pt modelId="{298411D7-B23A-4692-B41A-9BBD7AC2EEBE}" type="sibTrans" cxnId="{750592D8-2550-4B35-8CD8-FF1B83574535}">
      <dgm:prSet/>
      <dgm:spPr/>
      <dgm:t>
        <a:bodyPr/>
        <a:lstStyle/>
        <a:p>
          <a:endParaRPr lang="ru-RU"/>
        </a:p>
      </dgm:t>
    </dgm:pt>
    <dgm:pt modelId="{FF837EF4-E377-49E1-B2DD-AF938FC7EBE1}">
      <dgm:prSet phldrT="[Текст]"/>
      <dgm:spPr/>
      <dgm:t>
        <a:bodyPr/>
        <a:lstStyle/>
        <a:p>
          <a:r>
            <a:rPr lang="ru-RU" dirty="0" smtClean="0"/>
            <a:t>Опасность - это классно и романтично! Мы ведь любим риск</a:t>
          </a:r>
          <a:r>
            <a:rPr lang="ru-RU" dirty="0" smtClean="0">
              <a:sym typeface="Wingdings" pitchFamily="2" charset="2"/>
            </a:rPr>
            <a:t></a:t>
          </a:r>
          <a:endParaRPr lang="ru-RU" dirty="0"/>
        </a:p>
      </dgm:t>
    </dgm:pt>
    <dgm:pt modelId="{8291774C-5C9D-4FAC-9DA6-6D96B805665E}" type="parTrans" cxnId="{4200888F-B098-42EB-AF5C-F15B00CA48A4}">
      <dgm:prSet/>
      <dgm:spPr/>
      <dgm:t>
        <a:bodyPr/>
        <a:lstStyle/>
        <a:p>
          <a:endParaRPr lang="ru-RU"/>
        </a:p>
      </dgm:t>
    </dgm:pt>
    <dgm:pt modelId="{9D8C3FFD-FF9C-4583-8BD4-C8F79510B7E9}" type="sibTrans" cxnId="{4200888F-B098-42EB-AF5C-F15B00CA48A4}">
      <dgm:prSet/>
      <dgm:spPr/>
      <dgm:t>
        <a:bodyPr/>
        <a:lstStyle/>
        <a:p>
          <a:endParaRPr lang="ru-RU"/>
        </a:p>
      </dgm:t>
    </dgm:pt>
    <dgm:pt modelId="{71234544-29BA-440E-9362-47616820A0DF}">
      <dgm:prSet phldrT="[Текст]"/>
      <dgm:spPr/>
      <dgm:t>
        <a:bodyPr/>
        <a:lstStyle/>
        <a:p>
          <a:r>
            <a:rPr lang="ru-RU" dirty="0" smtClean="0"/>
            <a:t>Особенно вредны наркотики для детей</a:t>
          </a:r>
          <a:endParaRPr lang="ru-RU" dirty="0"/>
        </a:p>
      </dgm:t>
    </dgm:pt>
    <dgm:pt modelId="{57E4B067-B0F6-466D-89C8-DCC3C5AD848B}" type="parTrans" cxnId="{882F4CE0-B7EE-4D46-8B70-93D696B0515B}">
      <dgm:prSet/>
      <dgm:spPr/>
      <dgm:t>
        <a:bodyPr/>
        <a:lstStyle/>
        <a:p>
          <a:endParaRPr lang="ru-RU"/>
        </a:p>
      </dgm:t>
    </dgm:pt>
    <dgm:pt modelId="{36D39A82-CCFE-4DE1-8D52-ABC658388662}" type="sibTrans" cxnId="{882F4CE0-B7EE-4D46-8B70-93D696B0515B}">
      <dgm:prSet/>
      <dgm:spPr/>
      <dgm:t>
        <a:bodyPr/>
        <a:lstStyle/>
        <a:p>
          <a:endParaRPr lang="ru-RU"/>
        </a:p>
      </dgm:t>
    </dgm:pt>
    <dgm:pt modelId="{6123042F-847A-4ADE-8968-EC77C46BB03A}">
      <dgm:prSet phldrT="[Текст]"/>
      <dgm:spPr/>
      <dgm:t>
        <a:bodyPr/>
        <a:lstStyle/>
        <a:p>
          <a:r>
            <a:rPr lang="ru-RU" dirty="0" smtClean="0"/>
            <a:t>Так мы уже не дети! Вот и прекрасный способ доказать это себе и окружающим</a:t>
          </a:r>
          <a:r>
            <a:rPr lang="ru-RU" dirty="0" smtClean="0">
              <a:sym typeface="Wingdings" pitchFamily="2" charset="2"/>
            </a:rPr>
            <a:t></a:t>
          </a:r>
          <a:endParaRPr lang="ru-RU" dirty="0"/>
        </a:p>
      </dgm:t>
    </dgm:pt>
    <dgm:pt modelId="{56950576-1EE3-41AD-BB08-1EF8B511F12B}" type="parTrans" cxnId="{51282F5C-78B3-48B3-B254-F6C57D4CBB7F}">
      <dgm:prSet/>
      <dgm:spPr/>
      <dgm:t>
        <a:bodyPr/>
        <a:lstStyle/>
        <a:p>
          <a:endParaRPr lang="ru-RU"/>
        </a:p>
      </dgm:t>
    </dgm:pt>
    <dgm:pt modelId="{F049660C-A6B0-48CC-A7D0-3093BE0FAF16}" type="sibTrans" cxnId="{51282F5C-78B3-48B3-B254-F6C57D4CBB7F}">
      <dgm:prSet/>
      <dgm:spPr/>
      <dgm:t>
        <a:bodyPr/>
        <a:lstStyle/>
        <a:p>
          <a:endParaRPr lang="ru-RU"/>
        </a:p>
      </dgm:t>
    </dgm:pt>
    <dgm:pt modelId="{73104B29-2491-4C29-A670-AF84D47F770F}">
      <dgm:prSet phldrT="[Текст]"/>
      <dgm:spPr/>
      <dgm:t>
        <a:bodyPr/>
        <a:lstStyle/>
        <a:p>
          <a:r>
            <a:rPr lang="ru-RU" dirty="0" smtClean="0"/>
            <a:t>Кто информирован – тот вооружен</a:t>
          </a:r>
          <a:endParaRPr lang="ru-RU" dirty="0"/>
        </a:p>
      </dgm:t>
    </dgm:pt>
    <dgm:pt modelId="{3D711F9C-42A9-4FA3-A85C-5EE44106D5F2}" type="parTrans" cxnId="{FDE9A1E2-77E7-4A97-B4F1-7F3E2F4DBE05}">
      <dgm:prSet/>
      <dgm:spPr/>
      <dgm:t>
        <a:bodyPr/>
        <a:lstStyle/>
        <a:p>
          <a:endParaRPr lang="ru-RU"/>
        </a:p>
      </dgm:t>
    </dgm:pt>
    <dgm:pt modelId="{037067AF-4E1A-4B8E-8A0A-BEF46A36CF9E}" type="sibTrans" cxnId="{FDE9A1E2-77E7-4A97-B4F1-7F3E2F4DBE05}">
      <dgm:prSet/>
      <dgm:spPr/>
      <dgm:t>
        <a:bodyPr/>
        <a:lstStyle/>
        <a:p>
          <a:endParaRPr lang="ru-RU"/>
        </a:p>
      </dgm:t>
    </dgm:pt>
    <dgm:pt modelId="{7F0DCBE0-0F9D-4282-93F9-307A6BEEAF94}">
      <dgm:prSet phldrT="[Текст]"/>
      <dgm:spPr/>
      <dgm:t>
        <a:bodyPr/>
        <a:lstStyle/>
        <a:p>
          <a:r>
            <a:rPr lang="ru-RU" dirty="0" smtClean="0"/>
            <a:t>Вот спасибо, что просветили - теперь мы знаем, как действуют все разновидности наркотиков и как их применять.</a:t>
          </a:r>
          <a:endParaRPr lang="ru-RU" dirty="0"/>
        </a:p>
      </dgm:t>
    </dgm:pt>
    <dgm:pt modelId="{B6AF0F8B-8FC7-4CA9-9405-1C230478517C}" type="parTrans" cxnId="{117B0ABA-BEE4-4BDF-8689-0DEF4F87BB50}">
      <dgm:prSet/>
      <dgm:spPr/>
      <dgm:t>
        <a:bodyPr/>
        <a:lstStyle/>
        <a:p>
          <a:endParaRPr lang="ru-RU"/>
        </a:p>
      </dgm:t>
    </dgm:pt>
    <dgm:pt modelId="{DCD6D426-E3E4-462E-9860-9D2BD60DA44A}" type="sibTrans" cxnId="{117B0ABA-BEE4-4BDF-8689-0DEF4F87BB50}">
      <dgm:prSet/>
      <dgm:spPr/>
      <dgm:t>
        <a:bodyPr/>
        <a:lstStyle/>
        <a:p>
          <a:endParaRPr lang="ru-RU"/>
        </a:p>
      </dgm:t>
    </dgm:pt>
    <dgm:pt modelId="{278E9231-04EA-4624-9DA7-C3BC43786F10}">
      <dgm:prSet phldrT="[Текст]"/>
      <dgm:spPr/>
      <dgm:t>
        <a:bodyPr/>
        <a:lstStyle/>
        <a:p>
          <a:r>
            <a:rPr lang="ru-RU" dirty="0" smtClean="0"/>
            <a:t>А может, это мы сами Вас просветим? (По результатам опросов, подростки знают про наркотики больше, чем педагоги).</a:t>
          </a:r>
          <a:endParaRPr lang="ru-RU" dirty="0"/>
        </a:p>
      </dgm:t>
    </dgm:pt>
    <dgm:pt modelId="{D3EE5E41-6819-457F-8DD5-3349616512ED}" type="parTrans" cxnId="{DB72263F-3E81-492E-8022-E0C40DB25400}">
      <dgm:prSet/>
      <dgm:spPr/>
      <dgm:t>
        <a:bodyPr/>
        <a:lstStyle/>
        <a:p>
          <a:endParaRPr lang="ru-RU"/>
        </a:p>
      </dgm:t>
    </dgm:pt>
    <dgm:pt modelId="{9A81B2DB-A93A-425E-9091-E6B9FD8049AF}" type="sibTrans" cxnId="{DB72263F-3E81-492E-8022-E0C40DB25400}">
      <dgm:prSet/>
      <dgm:spPr/>
      <dgm:t>
        <a:bodyPr/>
        <a:lstStyle/>
        <a:p>
          <a:endParaRPr lang="ru-RU"/>
        </a:p>
      </dgm:t>
    </dgm:pt>
    <dgm:pt modelId="{B0909D5F-814A-4A89-B14A-D8E3B420F2AB}" type="pres">
      <dgm:prSet presAssocID="{336BC4E5-98D5-4B48-B45B-767E887E48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7A98BD-AF34-4800-B421-6D99E8C53463}" type="pres">
      <dgm:prSet presAssocID="{4C9F8FA6-6EBD-4B84-801A-5E87CEFA8A23}" presName="linNode" presStyleCnt="0"/>
      <dgm:spPr/>
    </dgm:pt>
    <dgm:pt modelId="{991FE033-0897-47ED-831D-2E8DD8A35365}" type="pres">
      <dgm:prSet presAssocID="{4C9F8FA6-6EBD-4B84-801A-5E87CEFA8A2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333D5-7CF9-4D00-8092-E3729A175D2D}" type="pres">
      <dgm:prSet presAssocID="{4C9F8FA6-6EBD-4B84-801A-5E87CEFA8A2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C4FAE-5DB1-4C59-91FF-35D8416810B2}" type="pres">
      <dgm:prSet presAssocID="{B504BB14-299E-47A9-8ECB-AFEFB3626FAD}" presName="sp" presStyleCnt="0"/>
      <dgm:spPr/>
    </dgm:pt>
    <dgm:pt modelId="{82838D02-7DAC-4884-9942-12B4E18496A4}" type="pres">
      <dgm:prSet presAssocID="{71234544-29BA-440E-9362-47616820A0DF}" presName="linNode" presStyleCnt="0"/>
      <dgm:spPr/>
    </dgm:pt>
    <dgm:pt modelId="{3DC9A3D1-AB3D-42F4-BCB7-B23AB6C8F5CF}" type="pres">
      <dgm:prSet presAssocID="{71234544-29BA-440E-9362-47616820A0D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E29EE-BE58-4F71-B335-E6F47BE65B62}" type="pres">
      <dgm:prSet presAssocID="{71234544-29BA-440E-9362-47616820A0D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9199A-9681-416D-B420-621EA2F561B1}" type="pres">
      <dgm:prSet presAssocID="{36D39A82-CCFE-4DE1-8D52-ABC658388662}" presName="sp" presStyleCnt="0"/>
      <dgm:spPr/>
    </dgm:pt>
    <dgm:pt modelId="{9BFF270E-BF6E-4652-AE4C-D8B08CD477A5}" type="pres">
      <dgm:prSet presAssocID="{73104B29-2491-4C29-A670-AF84D47F770F}" presName="linNode" presStyleCnt="0"/>
      <dgm:spPr/>
    </dgm:pt>
    <dgm:pt modelId="{2F9EE5F0-47B1-4A89-BEEC-5B089E25EE4D}" type="pres">
      <dgm:prSet presAssocID="{73104B29-2491-4C29-A670-AF84D47F770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30EFF-EC41-492A-AE1C-E811141D5A8A}" type="pres">
      <dgm:prSet presAssocID="{73104B29-2491-4C29-A670-AF84D47F770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E9A1E2-77E7-4A97-B4F1-7F3E2F4DBE05}" srcId="{336BC4E5-98D5-4B48-B45B-767E887E48DB}" destId="{73104B29-2491-4C29-A670-AF84D47F770F}" srcOrd="2" destOrd="0" parTransId="{3D711F9C-42A9-4FA3-A85C-5EE44106D5F2}" sibTransId="{037067AF-4E1A-4B8E-8A0A-BEF46A36CF9E}"/>
    <dgm:cxn modelId="{FB7570B7-4A04-4D4C-8923-353CB8BA48EB}" type="presOf" srcId="{73104B29-2491-4C29-A670-AF84D47F770F}" destId="{2F9EE5F0-47B1-4A89-BEEC-5B089E25EE4D}" srcOrd="0" destOrd="0" presId="urn:microsoft.com/office/officeart/2005/8/layout/vList5"/>
    <dgm:cxn modelId="{E47D6A26-4DF2-4F7C-A403-C50F8878577A}" type="presOf" srcId="{278E9231-04EA-4624-9DA7-C3BC43786F10}" destId="{8A330EFF-EC41-492A-AE1C-E811141D5A8A}" srcOrd="0" destOrd="1" presId="urn:microsoft.com/office/officeart/2005/8/layout/vList5"/>
    <dgm:cxn modelId="{E41627E0-2219-4F50-A443-2BE5CB2AC523}" type="presOf" srcId="{FF837EF4-E377-49E1-B2DD-AF938FC7EBE1}" destId="{8D5333D5-7CF9-4D00-8092-E3729A175D2D}" srcOrd="0" destOrd="1" presId="urn:microsoft.com/office/officeart/2005/8/layout/vList5"/>
    <dgm:cxn modelId="{3FC57B47-B517-4040-870A-C00AC721BF71}" srcId="{336BC4E5-98D5-4B48-B45B-767E887E48DB}" destId="{4C9F8FA6-6EBD-4B84-801A-5E87CEFA8A23}" srcOrd="0" destOrd="0" parTransId="{3E754571-559D-428D-AC43-E7778BA22B39}" sibTransId="{B504BB14-299E-47A9-8ECB-AFEFB3626FAD}"/>
    <dgm:cxn modelId="{DB72263F-3E81-492E-8022-E0C40DB25400}" srcId="{73104B29-2491-4C29-A670-AF84D47F770F}" destId="{278E9231-04EA-4624-9DA7-C3BC43786F10}" srcOrd="1" destOrd="0" parTransId="{D3EE5E41-6819-457F-8DD5-3349616512ED}" sibTransId="{9A81B2DB-A93A-425E-9091-E6B9FD8049AF}"/>
    <dgm:cxn modelId="{4200888F-B098-42EB-AF5C-F15B00CA48A4}" srcId="{4C9F8FA6-6EBD-4B84-801A-5E87CEFA8A23}" destId="{FF837EF4-E377-49E1-B2DD-AF938FC7EBE1}" srcOrd="1" destOrd="0" parTransId="{8291774C-5C9D-4FAC-9DA6-6D96B805665E}" sibTransId="{9D8C3FFD-FF9C-4583-8BD4-C8F79510B7E9}"/>
    <dgm:cxn modelId="{A9F9DD58-C68A-432E-A0A9-1325248F5FB4}" type="presOf" srcId="{685441A8-CF09-406C-91D1-5FBA7F963B2C}" destId="{8D5333D5-7CF9-4D00-8092-E3729A175D2D}" srcOrd="0" destOrd="0" presId="urn:microsoft.com/office/officeart/2005/8/layout/vList5"/>
    <dgm:cxn modelId="{117B0ABA-BEE4-4BDF-8689-0DEF4F87BB50}" srcId="{73104B29-2491-4C29-A670-AF84D47F770F}" destId="{7F0DCBE0-0F9D-4282-93F9-307A6BEEAF94}" srcOrd="0" destOrd="0" parTransId="{B6AF0F8B-8FC7-4CA9-9405-1C230478517C}" sibTransId="{DCD6D426-E3E4-462E-9860-9D2BD60DA44A}"/>
    <dgm:cxn modelId="{CB7D6DD2-1D71-471C-8254-10647F9994A4}" type="presOf" srcId="{7F0DCBE0-0F9D-4282-93F9-307A6BEEAF94}" destId="{8A330EFF-EC41-492A-AE1C-E811141D5A8A}" srcOrd="0" destOrd="0" presId="urn:microsoft.com/office/officeart/2005/8/layout/vList5"/>
    <dgm:cxn modelId="{882F4CE0-B7EE-4D46-8B70-93D696B0515B}" srcId="{336BC4E5-98D5-4B48-B45B-767E887E48DB}" destId="{71234544-29BA-440E-9362-47616820A0DF}" srcOrd="1" destOrd="0" parTransId="{57E4B067-B0F6-466D-89C8-DCC3C5AD848B}" sibTransId="{36D39A82-CCFE-4DE1-8D52-ABC658388662}"/>
    <dgm:cxn modelId="{56B41CC8-419D-4B63-8489-6CE445108A25}" type="presOf" srcId="{71234544-29BA-440E-9362-47616820A0DF}" destId="{3DC9A3D1-AB3D-42F4-BCB7-B23AB6C8F5CF}" srcOrd="0" destOrd="0" presId="urn:microsoft.com/office/officeart/2005/8/layout/vList5"/>
    <dgm:cxn modelId="{3800AC24-68CD-45B7-B428-BD46A2925365}" type="presOf" srcId="{336BC4E5-98D5-4B48-B45B-767E887E48DB}" destId="{B0909D5F-814A-4A89-B14A-D8E3B420F2AB}" srcOrd="0" destOrd="0" presId="urn:microsoft.com/office/officeart/2005/8/layout/vList5"/>
    <dgm:cxn modelId="{750592D8-2550-4B35-8CD8-FF1B83574535}" srcId="{4C9F8FA6-6EBD-4B84-801A-5E87CEFA8A23}" destId="{685441A8-CF09-406C-91D1-5FBA7F963B2C}" srcOrd="0" destOrd="0" parTransId="{73DCA0C4-8E63-4316-A0D9-7D410F78830D}" sibTransId="{298411D7-B23A-4692-B41A-9BBD7AC2EEBE}"/>
    <dgm:cxn modelId="{397A752B-DAF6-498E-B158-1CB6FCA637CB}" type="presOf" srcId="{4C9F8FA6-6EBD-4B84-801A-5E87CEFA8A23}" destId="{991FE033-0897-47ED-831D-2E8DD8A35365}" srcOrd="0" destOrd="0" presId="urn:microsoft.com/office/officeart/2005/8/layout/vList5"/>
    <dgm:cxn modelId="{5B56C1E9-2CF2-4A0E-8DF0-59A1BC3E1C0E}" type="presOf" srcId="{6123042F-847A-4ADE-8968-EC77C46BB03A}" destId="{A8BE29EE-BE58-4F71-B335-E6F47BE65B62}" srcOrd="0" destOrd="0" presId="urn:microsoft.com/office/officeart/2005/8/layout/vList5"/>
    <dgm:cxn modelId="{51282F5C-78B3-48B3-B254-F6C57D4CBB7F}" srcId="{71234544-29BA-440E-9362-47616820A0DF}" destId="{6123042F-847A-4ADE-8968-EC77C46BB03A}" srcOrd="0" destOrd="0" parTransId="{56950576-1EE3-41AD-BB08-1EF8B511F12B}" sibTransId="{F049660C-A6B0-48CC-A7D0-3093BE0FAF16}"/>
    <dgm:cxn modelId="{4185D973-88EF-46CC-8C6D-78F44FFF531B}" type="presParOf" srcId="{B0909D5F-814A-4A89-B14A-D8E3B420F2AB}" destId="{077A98BD-AF34-4800-B421-6D99E8C53463}" srcOrd="0" destOrd="0" presId="urn:microsoft.com/office/officeart/2005/8/layout/vList5"/>
    <dgm:cxn modelId="{E4EB712E-5BAF-4A2F-A083-9C013A35A89B}" type="presParOf" srcId="{077A98BD-AF34-4800-B421-6D99E8C53463}" destId="{991FE033-0897-47ED-831D-2E8DD8A35365}" srcOrd="0" destOrd="0" presId="urn:microsoft.com/office/officeart/2005/8/layout/vList5"/>
    <dgm:cxn modelId="{B6512978-783A-482A-8E1A-2792463EB3D7}" type="presParOf" srcId="{077A98BD-AF34-4800-B421-6D99E8C53463}" destId="{8D5333D5-7CF9-4D00-8092-E3729A175D2D}" srcOrd="1" destOrd="0" presId="urn:microsoft.com/office/officeart/2005/8/layout/vList5"/>
    <dgm:cxn modelId="{DAF583BA-A9D4-4DBE-8D55-4E29EC7324B1}" type="presParOf" srcId="{B0909D5F-814A-4A89-B14A-D8E3B420F2AB}" destId="{C23C4FAE-5DB1-4C59-91FF-35D8416810B2}" srcOrd="1" destOrd="0" presId="urn:microsoft.com/office/officeart/2005/8/layout/vList5"/>
    <dgm:cxn modelId="{675D5198-F7B9-477B-9112-499A3ABCBBE7}" type="presParOf" srcId="{B0909D5F-814A-4A89-B14A-D8E3B420F2AB}" destId="{82838D02-7DAC-4884-9942-12B4E18496A4}" srcOrd="2" destOrd="0" presId="urn:microsoft.com/office/officeart/2005/8/layout/vList5"/>
    <dgm:cxn modelId="{2A75D274-6F4C-417F-B28A-FED7793AF9D4}" type="presParOf" srcId="{82838D02-7DAC-4884-9942-12B4E18496A4}" destId="{3DC9A3D1-AB3D-42F4-BCB7-B23AB6C8F5CF}" srcOrd="0" destOrd="0" presId="urn:microsoft.com/office/officeart/2005/8/layout/vList5"/>
    <dgm:cxn modelId="{A0766ADB-3634-4E63-AA10-6138EC320F3E}" type="presParOf" srcId="{82838D02-7DAC-4884-9942-12B4E18496A4}" destId="{A8BE29EE-BE58-4F71-B335-E6F47BE65B62}" srcOrd="1" destOrd="0" presId="urn:microsoft.com/office/officeart/2005/8/layout/vList5"/>
    <dgm:cxn modelId="{BFDAD02D-5124-4FFA-9587-755205593DDD}" type="presParOf" srcId="{B0909D5F-814A-4A89-B14A-D8E3B420F2AB}" destId="{A8B9199A-9681-416D-B420-621EA2F561B1}" srcOrd="3" destOrd="0" presId="urn:microsoft.com/office/officeart/2005/8/layout/vList5"/>
    <dgm:cxn modelId="{87A97A22-ECBF-48D3-BCEB-F8537AC18DDE}" type="presParOf" srcId="{B0909D5F-814A-4A89-B14A-D8E3B420F2AB}" destId="{9BFF270E-BF6E-4652-AE4C-D8B08CD477A5}" srcOrd="4" destOrd="0" presId="urn:microsoft.com/office/officeart/2005/8/layout/vList5"/>
    <dgm:cxn modelId="{9F267AB6-7D68-407C-8BD9-6FDAE2CF4EF6}" type="presParOf" srcId="{9BFF270E-BF6E-4652-AE4C-D8B08CD477A5}" destId="{2F9EE5F0-47B1-4A89-BEEC-5B089E25EE4D}" srcOrd="0" destOrd="0" presId="urn:microsoft.com/office/officeart/2005/8/layout/vList5"/>
    <dgm:cxn modelId="{5E5AC3AA-0166-4D8E-B0A2-F61C4BC9BC0D}" type="presParOf" srcId="{9BFF270E-BF6E-4652-AE4C-D8B08CD477A5}" destId="{8A330EFF-EC41-492A-AE1C-E811141D5A8A}" srcOrd="1" destOrd="0" presId="urn:microsoft.com/office/officeart/2005/8/layout/vList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27579D-7A16-484C-8EC4-9082087D3B6D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8D3436-3271-4E96-9CCC-50AAAC672D0F}">
      <dgm:prSet phldrT="[Текст]"/>
      <dgm:spPr/>
      <dgm:t>
        <a:bodyPr/>
        <a:lstStyle/>
        <a:p>
          <a:r>
            <a:rPr lang="ru-RU" dirty="0" smtClean="0"/>
            <a:t>Слабо сформированная система жизненных ценностей</a:t>
          </a:r>
          <a:endParaRPr lang="ru-RU" dirty="0"/>
        </a:p>
      </dgm:t>
    </dgm:pt>
    <dgm:pt modelId="{47A0B1C4-EC38-4581-BB24-1E291E5A6900}" type="parTrans" cxnId="{9EFFE99F-5066-4FEC-80CA-3C87A22ABBAC}">
      <dgm:prSet/>
      <dgm:spPr/>
      <dgm:t>
        <a:bodyPr/>
        <a:lstStyle/>
        <a:p>
          <a:endParaRPr lang="ru-RU"/>
        </a:p>
      </dgm:t>
    </dgm:pt>
    <dgm:pt modelId="{6A0AF617-42EC-453C-92A8-971FF43ACDFB}" type="sibTrans" cxnId="{9EFFE99F-5066-4FEC-80CA-3C87A22ABBAC}">
      <dgm:prSet/>
      <dgm:spPr/>
      <dgm:t>
        <a:bodyPr/>
        <a:lstStyle/>
        <a:p>
          <a:endParaRPr lang="ru-RU"/>
        </a:p>
      </dgm:t>
    </dgm:pt>
    <dgm:pt modelId="{4475737D-D6F7-4F07-B305-3FB9BB3C2C40}">
      <dgm:prSet phldrT="[Текст]"/>
      <dgm:spPr/>
      <dgm:t>
        <a:bodyPr/>
        <a:lstStyle/>
        <a:p>
          <a:r>
            <a:rPr lang="ru-RU" dirty="0" smtClean="0"/>
            <a:t>Внешний локус контроля</a:t>
          </a:r>
          <a:endParaRPr lang="ru-RU" dirty="0"/>
        </a:p>
      </dgm:t>
    </dgm:pt>
    <dgm:pt modelId="{5F0D93A5-32A8-4281-8613-E27AFB781813}" type="parTrans" cxnId="{48D64D48-520B-4E38-B386-BBBA8F238D49}">
      <dgm:prSet/>
      <dgm:spPr/>
      <dgm:t>
        <a:bodyPr/>
        <a:lstStyle/>
        <a:p>
          <a:endParaRPr lang="ru-RU"/>
        </a:p>
      </dgm:t>
    </dgm:pt>
    <dgm:pt modelId="{81B234DC-FC18-48F6-805A-FCAF0FC53A0C}" type="sibTrans" cxnId="{48D64D48-520B-4E38-B386-BBBA8F238D49}">
      <dgm:prSet/>
      <dgm:spPr/>
      <dgm:t>
        <a:bodyPr/>
        <a:lstStyle/>
        <a:p>
          <a:endParaRPr lang="ru-RU"/>
        </a:p>
      </dgm:t>
    </dgm:pt>
    <dgm:pt modelId="{E87FA202-A379-4E50-917C-02EDE2DD9A8A}">
      <dgm:prSet phldrT="[Текст]"/>
      <dgm:spPr/>
      <dgm:t>
        <a:bodyPr/>
        <a:lstStyle/>
        <a:p>
          <a:r>
            <a:rPr lang="ru-RU" dirty="0" smtClean="0"/>
            <a:t>Неадекватные защитные механизмы личности</a:t>
          </a:r>
          <a:endParaRPr lang="ru-RU" dirty="0"/>
        </a:p>
      </dgm:t>
    </dgm:pt>
    <dgm:pt modelId="{9B84C06D-C84C-4CD0-A4BB-75F393B359B3}" type="parTrans" cxnId="{031687F4-B77E-4A86-806D-479546C065EE}">
      <dgm:prSet/>
      <dgm:spPr/>
      <dgm:t>
        <a:bodyPr/>
        <a:lstStyle/>
        <a:p>
          <a:endParaRPr lang="ru-RU"/>
        </a:p>
      </dgm:t>
    </dgm:pt>
    <dgm:pt modelId="{9C0AC565-A26C-4843-9EDA-B15751F928F6}" type="sibTrans" cxnId="{031687F4-B77E-4A86-806D-479546C065EE}">
      <dgm:prSet/>
      <dgm:spPr/>
      <dgm:t>
        <a:bodyPr/>
        <a:lstStyle/>
        <a:p>
          <a:endParaRPr lang="ru-RU"/>
        </a:p>
      </dgm:t>
    </dgm:pt>
    <dgm:pt modelId="{2043166B-DA4C-48DA-A351-7666CF8CE974}">
      <dgm:prSet phldrT="[Текст]"/>
      <dgm:spPr/>
      <dgm:t>
        <a:bodyPr/>
        <a:lstStyle/>
        <a:p>
          <a:r>
            <a:rPr lang="ru-RU" dirty="0" smtClean="0"/>
            <a:t>Диффузная эго-идентичность</a:t>
          </a:r>
          <a:endParaRPr lang="ru-RU" dirty="0"/>
        </a:p>
      </dgm:t>
    </dgm:pt>
    <dgm:pt modelId="{B4229C6A-205E-433E-8DED-9EECD240D59F}" type="parTrans" cxnId="{FD6AB651-F0AE-427C-86FE-0DC57F41F23D}">
      <dgm:prSet/>
      <dgm:spPr/>
      <dgm:t>
        <a:bodyPr/>
        <a:lstStyle/>
        <a:p>
          <a:endParaRPr lang="ru-RU"/>
        </a:p>
      </dgm:t>
    </dgm:pt>
    <dgm:pt modelId="{82376159-D567-4944-AAEA-DAE1B3FE9557}" type="sibTrans" cxnId="{FD6AB651-F0AE-427C-86FE-0DC57F41F23D}">
      <dgm:prSet/>
      <dgm:spPr/>
      <dgm:t>
        <a:bodyPr/>
        <a:lstStyle/>
        <a:p>
          <a:endParaRPr lang="ru-RU"/>
        </a:p>
      </dgm:t>
    </dgm:pt>
    <dgm:pt modelId="{16EFBBE8-6432-44C4-B8B7-1A90019106E2}">
      <dgm:prSet phldrT="[Текст]"/>
      <dgm:spPr/>
      <dgm:t>
        <a:bodyPr/>
        <a:lstStyle/>
        <a:p>
          <a:r>
            <a:rPr lang="ru-RU" dirty="0" smtClean="0"/>
            <a:t>Низкая устойчивость к стрессу</a:t>
          </a:r>
          <a:endParaRPr lang="ru-RU" dirty="0"/>
        </a:p>
      </dgm:t>
    </dgm:pt>
    <dgm:pt modelId="{FAA590E2-5F0B-4494-871E-6AE775F18B45}" type="parTrans" cxnId="{9B83014A-8E47-41CF-A0FA-88F9D45E5BF1}">
      <dgm:prSet/>
      <dgm:spPr/>
      <dgm:t>
        <a:bodyPr/>
        <a:lstStyle/>
        <a:p>
          <a:endParaRPr lang="ru-RU"/>
        </a:p>
      </dgm:t>
    </dgm:pt>
    <dgm:pt modelId="{D43154DA-0644-4908-B3E6-C6CE3C2D5420}" type="sibTrans" cxnId="{9B83014A-8E47-41CF-A0FA-88F9D45E5BF1}">
      <dgm:prSet/>
      <dgm:spPr/>
      <dgm:t>
        <a:bodyPr/>
        <a:lstStyle/>
        <a:p>
          <a:endParaRPr lang="ru-RU"/>
        </a:p>
      </dgm:t>
    </dgm:pt>
    <dgm:pt modelId="{71591385-6AC1-4CFD-AABD-2F6CC43E1AA3}">
      <dgm:prSet phldrT="[Текст]"/>
      <dgm:spPr/>
      <dgm:t>
        <a:bodyPr/>
        <a:lstStyle/>
        <a:p>
          <a:r>
            <a:rPr lang="ru-RU" dirty="0" smtClean="0"/>
            <a:t>Несовершенство механизмов эмоциональной регуляции</a:t>
          </a:r>
          <a:endParaRPr lang="ru-RU" dirty="0"/>
        </a:p>
      </dgm:t>
    </dgm:pt>
    <dgm:pt modelId="{618D0953-9CCF-4E9E-AA99-B18FE53A9BD5}" type="parTrans" cxnId="{31DF4383-5207-4BEC-B3DB-C56047ECD8E6}">
      <dgm:prSet/>
      <dgm:spPr/>
      <dgm:t>
        <a:bodyPr/>
        <a:lstStyle/>
        <a:p>
          <a:endParaRPr lang="ru-RU"/>
        </a:p>
      </dgm:t>
    </dgm:pt>
    <dgm:pt modelId="{423D7C88-DC3F-4813-B01A-72BAF21EDECF}" type="sibTrans" cxnId="{31DF4383-5207-4BEC-B3DB-C56047ECD8E6}">
      <dgm:prSet/>
      <dgm:spPr/>
      <dgm:t>
        <a:bodyPr/>
        <a:lstStyle/>
        <a:p>
          <a:endParaRPr lang="ru-RU"/>
        </a:p>
      </dgm:t>
    </dgm:pt>
    <dgm:pt modelId="{487752FE-6134-4D42-B85F-C0724708860D}" type="pres">
      <dgm:prSet presAssocID="{1727579D-7A16-484C-8EC4-9082087D3B6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CAE536-631F-4EDA-A30F-96FB81A6F56E}" type="pres">
      <dgm:prSet presAssocID="{1C8D3436-3271-4E96-9CCC-50AAAC672D0F}" presName="circ1" presStyleLbl="vennNode1" presStyleIdx="0" presStyleCnt="6"/>
      <dgm:spPr/>
    </dgm:pt>
    <dgm:pt modelId="{9D8723E3-110B-4A24-A091-61040CBA26AF}" type="pres">
      <dgm:prSet presAssocID="{1C8D3436-3271-4E96-9CCC-50AAAC672D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5B08F-BC3A-476B-A643-50AB39D5F54A}" type="pres">
      <dgm:prSet presAssocID="{4475737D-D6F7-4F07-B305-3FB9BB3C2C40}" presName="circ2" presStyleLbl="vennNode1" presStyleIdx="1" presStyleCnt="6"/>
      <dgm:spPr/>
    </dgm:pt>
    <dgm:pt modelId="{CB3B22B6-4BC4-4702-949A-E0DFCB2F5A17}" type="pres">
      <dgm:prSet presAssocID="{4475737D-D6F7-4F07-B305-3FB9BB3C2C4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3DCA4-F6F4-49B1-A5BA-604F4B9E6AC2}" type="pres">
      <dgm:prSet presAssocID="{E87FA202-A379-4E50-917C-02EDE2DD9A8A}" presName="circ3" presStyleLbl="vennNode1" presStyleIdx="2" presStyleCnt="6"/>
      <dgm:spPr/>
    </dgm:pt>
    <dgm:pt modelId="{F4F75DD4-91CE-4923-BE9D-31C5B3899519}" type="pres">
      <dgm:prSet presAssocID="{E87FA202-A379-4E50-917C-02EDE2DD9A8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65A97-15B5-48B3-8E5B-B7AC25E08850}" type="pres">
      <dgm:prSet presAssocID="{71591385-6AC1-4CFD-AABD-2F6CC43E1AA3}" presName="circ4" presStyleLbl="vennNode1" presStyleIdx="3" presStyleCnt="6"/>
      <dgm:spPr/>
    </dgm:pt>
    <dgm:pt modelId="{2CA43F9B-609A-49A9-AE3B-89274604ECDB}" type="pres">
      <dgm:prSet presAssocID="{71591385-6AC1-4CFD-AABD-2F6CC43E1AA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ED95B-17F4-4B86-99E2-1F11F16CB83B}" type="pres">
      <dgm:prSet presAssocID="{16EFBBE8-6432-44C4-B8B7-1A90019106E2}" presName="circ5" presStyleLbl="vennNode1" presStyleIdx="4" presStyleCnt="6"/>
      <dgm:spPr/>
    </dgm:pt>
    <dgm:pt modelId="{54E3252F-296D-4DA5-8A03-342374C34697}" type="pres">
      <dgm:prSet presAssocID="{16EFBBE8-6432-44C4-B8B7-1A90019106E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699FA-712E-4776-80D3-6C5EA79EC6EF}" type="pres">
      <dgm:prSet presAssocID="{2043166B-DA4C-48DA-A351-7666CF8CE974}" presName="circ6" presStyleLbl="vennNode1" presStyleIdx="5" presStyleCnt="6"/>
      <dgm:spPr/>
    </dgm:pt>
    <dgm:pt modelId="{100F0866-6797-4F11-B899-A924C8FAD79C}" type="pres">
      <dgm:prSet presAssocID="{2043166B-DA4C-48DA-A351-7666CF8CE974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DF4383-5207-4BEC-B3DB-C56047ECD8E6}" srcId="{1727579D-7A16-484C-8EC4-9082087D3B6D}" destId="{71591385-6AC1-4CFD-AABD-2F6CC43E1AA3}" srcOrd="3" destOrd="0" parTransId="{618D0953-9CCF-4E9E-AA99-B18FE53A9BD5}" sibTransId="{423D7C88-DC3F-4813-B01A-72BAF21EDECF}"/>
    <dgm:cxn modelId="{7BC5B7E3-278F-4ACD-A81A-C0F34C746B36}" type="presOf" srcId="{2043166B-DA4C-48DA-A351-7666CF8CE974}" destId="{100F0866-6797-4F11-B899-A924C8FAD79C}" srcOrd="0" destOrd="0" presId="urn:microsoft.com/office/officeart/2005/8/layout/venn1"/>
    <dgm:cxn modelId="{031687F4-B77E-4A86-806D-479546C065EE}" srcId="{1727579D-7A16-484C-8EC4-9082087D3B6D}" destId="{E87FA202-A379-4E50-917C-02EDE2DD9A8A}" srcOrd="2" destOrd="0" parTransId="{9B84C06D-C84C-4CD0-A4BB-75F393B359B3}" sibTransId="{9C0AC565-A26C-4843-9EDA-B15751F928F6}"/>
    <dgm:cxn modelId="{48D64D48-520B-4E38-B386-BBBA8F238D49}" srcId="{1727579D-7A16-484C-8EC4-9082087D3B6D}" destId="{4475737D-D6F7-4F07-B305-3FB9BB3C2C40}" srcOrd="1" destOrd="0" parTransId="{5F0D93A5-32A8-4281-8613-E27AFB781813}" sibTransId="{81B234DC-FC18-48F6-805A-FCAF0FC53A0C}"/>
    <dgm:cxn modelId="{9917B602-B211-40D1-8A29-5B63A3144EBD}" type="presOf" srcId="{71591385-6AC1-4CFD-AABD-2F6CC43E1AA3}" destId="{2CA43F9B-609A-49A9-AE3B-89274604ECDB}" srcOrd="0" destOrd="0" presId="urn:microsoft.com/office/officeart/2005/8/layout/venn1"/>
    <dgm:cxn modelId="{9EFFE99F-5066-4FEC-80CA-3C87A22ABBAC}" srcId="{1727579D-7A16-484C-8EC4-9082087D3B6D}" destId="{1C8D3436-3271-4E96-9CCC-50AAAC672D0F}" srcOrd="0" destOrd="0" parTransId="{47A0B1C4-EC38-4581-BB24-1E291E5A6900}" sibTransId="{6A0AF617-42EC-453C-92A8-971FF43ACDFB}"/>
    <dgm:cxn modelId="{9B83014A-8E47-41CF-A0FA-88F9D45E5BF1}" srcId="{1727579D-7A16-484C-8EC4-9082087D3B6D}" destId="{16EFBBE8-6432-44C4-B8B7-1A90019106E2}" srcOrd="4" destOrd="0" parTransId="{FAA590E2-5F0B-4494-871E-6AE775F18B45}" sibTransId="{D43154DA-0644-4908-B3E6-C6CE3C2D5420}"/>
    <dgm:cxn modelId="{BECF0B8D-58DD-4D96-A4F4-C8BCB2E25E4C}" type="presOf" srcId="{4475737D-D6F7-4F07-B305-3FB9BB3C2C40}" destId="{CB3B22B6-4BC4-4702-949A-E0DFCB2F5A17}" srcOrd="0" destOrd="0" presId="urn:microsoft.com/office/officeart/2005/8/layout/venn1"/>
    <dgm:cxn modelId="{450296D6-CDA3-4034-B283-DF4E284E1B22}" type="presOf" srcId="{16EFBBE8-6432-44C4-B8B7-1A90019106E2}" destId="{54E3252F-296D-4DA5-8A03-342374C34697}" srcOrd="0" destOrd="0" presId="urn:microsoft.com/office/officeart/2005/8/layout/venn1"/>
    <dgm:cxn modelId="{259EBE99-D909-4790-B209-5B8505166674}" type="presOf" srcId="{1727579D-7A16-484C-8EC4-9082087D3B6D}" destId="{487752FE-6134-4D42-B85F-C0724708860D}" srcOrd="0" destOrd="0" presId="urn:microsoft.com/office/officeart/2005/8/layout/venn1"/>
    <dgm:cxn modelId="{FD6AB651-F0AE-427C-86FE-0DC57F41F23D}" srcId="{1727579D-7A16-484C-8EC4-9082087D3B6D}" destId="{2043166B-DA4C-48DA-A351-7666CF8CE974}" srcOrd="5" destOrd="0" parTransId="{B4229C6A-205E-433E-8DED-9EECD240D59F}" sibTransId="{82376159-D567-4944-AAEA-DAE1B3FE9557}"/>
    <dgm:cxn modelId="{45A9E66A-150B-4D36-BB9A-D0DAB4BB383E}" type="presOf" srcId="{E87FA202-A379-4E50-917C-02EDE2DD9A8A}" destId="{F4F75DD4-91CE-4923-BE9D-31C5B3899519}" srcOrd="0" destOrd="0" presId="urn:microsoft.com/office/officeart/2005/8/layout/venn1"/>
    <dgm:cxn modelId="{1391A141-8C86-4D19-8E32-91F1E64A1C31}" type="presOf" srcId="{1C8D3436-3271-4E96-9CCC-50AAAC672D0F}" destId="{9D8723E3-110B-4A24-A091-61040CBA26AF}" srcOrd="0" destOrd="0" presId="urn:microsoft.com/office/officeart/2005/8/layout/venn1"/>
    <dgm:cxn modelId="{51FCAB8C-AFEA-4028-9BD6-C007F8E5E20C}" type="presParOf" srcId="{487752FE-6134-4D42-B85F-C0724708860D}" destId="{7DCAE536-631F-4EDA-A30F-96FB81A6F56E}" srcOrd="0" destOrd="0" presId="urn:microsoft.com/office/officeart/2005/8/layout/venn1"/>
    <dgm:cxn modelId="{EA7346CC-6883-4691-8F10-DC6CB52E3A37}" type="presParOf" srcId="{487752FE-6134-4D42-B85F-C0724708860D}" destId="{9D8723E3-110B-4A24-A091-61040CBA26AF}" srcOrd="1" destOrd="0" presId="urn:microsoft.com/office/officeart/2005/8/layout/venn1"/>
    <dgm:cxn modelId="{7A0BEFD8-DC8E-468F-ADEF-3BC1AE00C4DD}" type="presParOf" srcId="{487752FE-6134-4D42-B85F-C0724708860D}" destId="{5865B08F-BC3A-476B-A643-50AB39D5F54A}" srcOrd="2" destOrd="0" presId="urn:microsoft.com/office/officeart/2005/8/layout/venn1"/>
    <dgm:cxn modelId="{692986DC-50BB-401A-943E-9B65F12C08C9}" type="presParOf" srcId="{487752FE-6134-4D42-B85F-C0724708860D}" destId="{CB3B22B6-4BC4-4702-949A-E0DFCB2F5A17}" srcOrd="3" destOrd="0" presId="urn:microsoft.com/office/officeart/2005/8/layout/venn1"/>
    <dgm:cxn modelId="{CAB8EECA-80D4-41B6-B776-8E81A67B18A3}" type="presParOf" srcId="{487752FE-6134-4D42-B85F-C0724708860D}" destId="{87F3DCA4-F6F4-49B1-A5BA-604F4B9E6AC2}" srcOrd="4" destOrd="0" presId="urn:microsoft.com/office/officeart/2005/8/layout/venn1"/>
    <dgm:cxn modelId="{05B08F5C-40D2-4A1B-91DA-41724294B12F}" type="presParOf" srcId="{487752FE-6134-4D42-B85F-C0724708860D}" destId="{F4F75DD4-91CE-4923-BE9D-31C5B3899519}" srcOrd="5" destOrd="0" presId="urn:microsoft.com/office/officeart/2005/8/layout/venn1"/>
    <dgm:cxn modelId="{BBE2CC0E-4017-4607-8F8D-E90D8C5CADA7}" type="presParOf" srcId="{487752FE-6134-4D42-B85F-C0724708860D}" destId="{FA165A97-15B5-48B3-8E5B-B7AC25E08850}" srcOrd="6" destOrd="0" presId="urn:microsoft.com/office/officeart/2005/8/layout/venn1"/>
    <dgm:cxn modelId="{0FC71FF7-ECE3-4FAD-A900-909369762BB3}" type="presParOf" srcId="{487752FE-6134-4D42-B85F-C0724708860D}" destId="{2CA43F9B-609A-49A9-AE3B-89274604ECDB}" srcOrd="7" destOrd="0" presId="urn:microsoft.com/office/officeart/2005/8/layout/venn1"/>
    <dgm:cxn modelId="{C791E1F4-734F-41E4-AFCA-1676B0DAC620}" type="presParOf" srcId="{487752FE-6134-4D42-B85F-C0724708860D}" destId="{E17ED95B-17F4-4B86-99E2-1F11F16CB83B}" srcOrd="8" destOrd="0" presId="urn:microsoft.com/office/officeart/2005/8/layout/venn1"/>
    <dgm:cxn modelId="{0E3EB342-A40C-482A-82D1-9B559496B87B}" type="presParOf" srcId="{487752FE-6134-4D42-B85F-C0724708860D}" destId="{54E3252F-296D-4DA5-8A03-342374C34697}" srcOrd="9" destOrd="0" presId="urn:microsoft.com/office/officeart/2005/8/layout/venn1"/>
    <dgm:cxn modelId="{C84DF5D7-9D73-46D8-8C6B-D5AF667379F9}" type="presParOf" srcId="{487752FE-6134-4D42-B85F-C0724708860D}" destId="{5C2699FA-712E-4776-80D3-6C5EA79EC6EF}" srcOrd="10" destOrd="0" presId="urn:microsoft.com/office/officeart/2005/8/layout/venn1"/>
    <dgm:cxn modelId="{786D3263-3E7A-463E-9F9E-519DB2246246}" type="presParOf" srcId="{487752FE-6134-4D42-B85F-C0724708860D}" destId="{100F0866-6797-4F11-B899-A924C8FAD79C}" srcOrd="11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1648-E82C-4EC2-9089-41BE350ABF7F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535-9F2F-4D9F-82C2-1AE820B02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1648-E82C-4EC2-9089-41BE350ABF7F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535-9F2F-4D9F-82C2-1AE820B02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1648-E82C-4EC2-9089-41BE350ABF7F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535-9F2F-4D9F-82C2-1AE820B02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1648-E82C-4EC2-9089-41BE350ABF7F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535-9F2F-4D9F-82C2-1AE820B02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1648-E82C-4EC2-9089-41BE350ABF7F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535-9F2F-4D9F-82C2-1AE820B02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1648-E82C-4EC2-9089-41BE350ABF7F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535-9F2F-4D9F-82C2-1AE820B02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1648-E82C-4EC2-9089-41BE350ABF7F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535-9F2F-4D9F-82C2-1AE820B02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1648-E82C-4EC2-9089-41BE350ABF7F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535-9F2F-4D9F-82C2-1AE820B02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1648-E82C-4EC2-9089-41BE350ABF7F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535-9F2F-4D9F-82C2-1AE820B02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1648-E82C-4EC2-9089-41BE350ABF7F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535-9F2F-4D9F-82C2-1AE820B02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1648-E82C-4EC2-9089-41BE350ABF7F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535-9F2F-4D9F-82C2-1AE820B02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61648-E82C-4EC2-9089-41BE350ABF7F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F535-9F2F-4D9F-82C2-1AE820B02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lakat_DANS_BOY_SPORT_A2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4882781" cy="6858000"/>
          </a:xfrm>
          <a:prstGeom prst="rect">
            <a:avLst/>
          </a:prstGeom>
        </p:spPr>
      </p:pic>
      <p:pic>
        <p:nvPicPr>
          <p:cNvPr id="4" name="Рисунок 3" descr="Plakat_FLY_GERL.jp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4714876" y="0"/>
            <a:ext cx="488346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786058"/>
            <a:ext cx="7772400" cy="2357453"/>
          </a:xfrm>
        </p:spPr>
        <p:txBody>
          <a:bodyPr>
            <a:normAutofit fontScale="90000"/>
          </a:bodyPr>
          <a:lstStyle/>
          <a:p>
            <a:r>
              <a:rPr lang="ru-RU" sz="4900" b="1" dirty="0" err="1" smtClean="0">
                <a:solidFill>
                  <a:schemeClr val="accent1">
                    <a:lumMod val="75000"/>
                  </a:schemeClr>
                </a:solidFill>
              </a:rPr>
              <a:t>Наркозависимость</a:t>
            </a:r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сущность и механизмы развития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Грецов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А.Г.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Субъективные эффекты от пробы различных наркотиков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Активизация, «прилив сил».</a:t>
            </a:r>
          </a:p>
          <a:p>
            <a:r>
              <a:rPr lang="ru-RU" dirty="0" smtClean="0"/>
              <a:t>Седативный (расслабляющий) эффект.</a:t>
            </a:r>
          </a:p>
          <a:p>
            <a:r>
              <a:rPr lang="ru-RU" dirty="0" smtClean="0"/>
              <a:t>Веселость, «дурашливость», беспричинный смех.</a:t>
            </a:r>
          </a:p>
          <a:p>
            <a:r>
              <a:rPr lang="ru-RU" dirty="0" smtClean="0"/>
              <a:t>Исчезновение боли, физической и душевной.</a:t>
            </a:r>
          </a:p>
          <a:p>
            <a:r>
              <a:rPr lang="ru-RU" dirty="0" smtClean="0"/>
              <a:t>Острое переживание телесного наслаждения, напоминающее оргазм.</a:t>
            </a:r>
          </a:p>
          <a:p>
            <a:r>
              <a:rPr lang="ru-RU" dirty="0" smtClean="0"/>
              <a:t>Галлюцинации, чаще всего – приятного содержания, т.н. «мультики».</a:t>
            </a:r>
          </a:p>
          <a:p>
            <a:r>
              <a:rPr lang="ru-RU" dirty="0" smtClean="0"/>
              <a:t>Иллюзия «единения с миром», прилива творческих сил и т.п.</a:t>
            </a:r>
          </a:p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14348" y="4929198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Эффекты могут быть разные, но все они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субъективно приятны</a:t>
            </a:r>
            <a:r>
              <a:rPr lang="ru-RU" i="1" dirty="0" smtClean="0"/>
              <a:t>.</a:t>
            </a:r>
          </a:p>
          <a:p>
            <a:pPr algn="ctr"/>
            <a:r>
              <a:rPr lang="ru-RU" i="1" dirty="0" smtClean="0"/>
              <a:t>Расплата неизбежно приходит, но гораздо позже.</a:t>
            </a:r>
          </a:p>
          <a:p>
            <a:pPr algn="ctr"/>
            <a:r>
              <a:rPr lang="ru-RU" i="1" dirty="0" smtClean="0"/>
              <a:t>Тот, кто живет одним днем и/или ориентируется лишь на чувственное наслаждение, приходит к выводу, что наркотики – это хорошо.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Первый прием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наркотика – что меняется?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Так почему же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наркотики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– это плохо?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00174"/>
          <a:ext cx="850112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«Профилактические» стереотипы и их последствия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Факты к размышлению…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Возникновение </a:t>
            </a:r>
            <a:r>
              <a:rPr lang="ru-RU" dirty="0" err="1" smtClean="0"/>
              <a:t>наркозависимости</a:t>
            </a:r>
            <a:r>
              <a:rPr lang="ru-RU" dirty="0" smtClean="0"/>
              <a:t> – проблема почти исключительно подростков и молодежи, взрослые начинают применять их крайне редко.</a:t>
            </a:r>
          </a:p>
          <a:p>
            <a:r>
              <a:rPr lang="ru-RU" dirty="0" smtClean="0"/>
              <a:t>Похоже, распространенность наркотиков слабо зависит от жесткости юридических санкций за них. Зато она четко зависит от общей социально-экономической обстановки.</a:t>
            </a:r>
          </a:p>
          <a:p>
            <a:r>
              <a:rPr lang="ru-RU" dirty="0" smtClean="0"/>
              <a:t>Около 90% из тех, с кем мы говорим про наркотики, в реальности никогда с ними не сталкивались.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Наркотики и другие формы зависимости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Явление </a:t>
            </a:r>
            <a:r>
              <a:rPr lang="ru-RU" dirty="0" err="1" smtClean="0"/>
              <a:t>аддикции</a:t>
            </a:r>
            <a:r>
              <a:rPr lang="ru-RU" dirty="0" smtClean="0"/>
              <a:t> носит во многом универсальный характер, вне зависимости от того, с чем именно она связана. Отказ от одной из них сопровождается повышением риска возникновения другой.</a:t>
            </a:r>
          </a:p>
          <a:p>
            <a:r>
              <a:rPr lang="ru-RU" dirty="0" smtClean="0"/>
              <a:t>Говорят про химические (связанные с употреблением тех или иных веществ) и нехимические (связанные с поведенческими паттернами, например </a:t>
            </a:r>
            <a:r>
              <a:rPr lang="ru-RU" dirty="0" err="1" smtClean="0"/>
              <a:t>интернет-активностью</a:t>
            </a:r>
            <a:r>
              <a:rPr lang="ru-RU" dirty="0" smtClean="0"/>
              <a:t> или азартными играми) </a:t>
            </a:r>
            <a:r>
              <a:rPr lang="ru-RU" dirty="0" err="1" smtClean="0"/>
              <a:t>аддикции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Обычно зависимости развиваются «по нарастающей», начиная с относительно безобидных форм (т.н. «гипотеза входных ворот»). Так, среди наркоманов практически не бывает не курящих табак.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Существует ли «личностный портрет» наркомана?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600200"/>
          <a:ext cx="804389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Причины проб наркотиков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Сдерживающие факторы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(по результатам опросов молодежи)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Вред наркотических веществ для здоровья – 92%.</a:t>
            </a:r>
          </a:p>
          <a:p>
            <a:pPr lvl="0"/>
            <a:r>
              <a:rPr lang="ru-RU" dirty="0" smtClean="0"/>
              <a:t>Боязнь стать наркоманом – 81%.</a:t>
            </a:r>
          </a:p>
          <a:p>
            <a:pPr lvl="0"/>
            <a:r>
              <a:rPr lang="ru-RU" dirty="0" smtClean="0"/>
              <a:t>Страх заразиться </a:t>
            </a:r>
            <a:r>
              <a:rPr lang="ru-RU" dirty="0" err="1" smtClean="0"/>
              <a:t>СПИДом</a:t>
            </a:r>
            <a:r>
              <a:rPr lang="ru-RU" dirty="0" smtClean="0"/>
              <a:t> – 43%.</a:t>
            </a:r>
          </a:p>
          <a:p>
            <a:pPr lvl="0"/>
            <a:r>
              <a:rPr lang="ru-RU" dirty="0" smtClean="0"/>
              <a:t>Непрестижность такого поведения – 22%.</a:t>
            </a:r>
          </a:p>
          <a:p>
            <a:pPr lvl="0"/>
            <a:r>
              <a:rPr lang="ru-RU" dirty="0" smtClean="0"/>
              <a:t>Неодобрение друзей – 13%.</a:t>
            </a:r>
          </a:p>
          <a:p>
            <a:pPr lvl="0"/>
            <a:r>
              <a:rPr lang="ru-RU" dirty="0" smtClean="0"/>
              <a:t>Высокая стоимость наркотических средств – 8%.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Так что же делать?...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Понять, что наркотики – не первопричина проблем молодежи, а их проявление, симптом.</a:t>
            </a:r>
          </a:p>
          <a:p>
            <a:r>
              <a:rPr lang="ru-RU" dirty="0" smtClean="0"/>
              <a:t>Выявить, какие нарушения социализации повышают риск наркотизации, и работать над их нивелированием.</a:t>
            </a:r>
          </a:p>
          <a:p>
            <a:r>
              <a:rPr lang="ru-RU" dirty="0" smtClean="0"/>
              <a:t>Воспитывать личностные качества, снижающие риск приобщения к наркотикам.</a:t>
            </a:r>
          </a:p>
          <a:p>
            <a:r>
              <a:rPr lang="ru-RU" dirty="0" smtClean="0"/>
              <a:t>Моделировать социальную среду, в которой подобное поведение неуместно.</a:t>
            </a:r>
          </a:p>
          <a:p>
            <a:r>
              <a:rPr lang="ru-RU" dirty="0" smtClean="0"/>
              <a:t>Предложить эмоционально привлекательные альтернативы.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такое зависимость?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Зависимость</a:t>
            </a:r>
            <a:r>
              <a:rPr lang="ru-RU" dirty="0" smtClean="0"/>
              <a:t> (</a:t>
            </a:r>
            <a:r>
              <a:rPr lang="ru-RU" dirty="0" err="1" smtClean="0"/>
              <a:t>аддикция</a:t>
            </a:r>
            <a:r>
              <a:rPr lang="ru-RU" dirty="0" smtClean="0"/>
              <a:t>) - отклоняющееся поведение, проявляющееся как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стремление к уходу от реальности путем искусственного изменения психического состояния</a:t>
            </a:r>
            <a:r>
              <a:rPr lang="ru-RU" dirty="0" smtClean="0"/>
              <a:t> посредством приема некоторых веществ или фиксации внимания на определенных видах деятельности.</a:t>
            </a:r>
            <a:endParaRPr lang="en-US" dirty="0" smtClean="0"/>
          </a:p>
          <a:p>
            <a:r>
              <a:rPr lang="ru-RU" b="1" dirty="0" smtClean="0"/>
              <a:t>Наркотики</a:t>
            </a:r>
            <a:r>
              <a:rPr lang="ru-RU" dirty="0" smtClean="0"/>
              <a:t> «представляют собой химическое вещество или смесь веществ,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отличных от необходимых для нормальной жизнедеятельности </a:t>
            </a:r>
            <a:r>
              <a:rPr lang="ru-RU" dirty="0" smtClean="0"/>
              <a:t>(подобно пище), прием которого влечет за собой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изменение функционирования организма </a:t>
            </a:r>
            <a:r>
              <a:rPr lang="ru-RU" dirty="0" smtClean="0"/>
              <a:t>и, возможно, его структуры»</a:t>
            </a:r>
            <a:r>
              <a:rPr lang="en-US" dirty="0" smtClean="0"/>
              <a:t> (</a:t>
            </a:r>
            <a:r>
              <a:rPr lang="ru-RU" dirty="0" smtClean="0"/>
              <a:t>ВОЗ).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500174"/>
            <a:ext cx="31432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Кто ищет «приключения» – тот всегда найдет. А у всех ли есть возможность найти их в чем-то общественно приемлемом, а не в наркотиках?..</a:t>
            </a:r>
          </a:p>
          <a:p>
            <a:endParaRPr lang="ru-RU" dirty="0"/>
          </a:p>
        </p:txBody>
      </p:sp>
      <p:pic>
        <p:nvPicPr>
          <p:cNvPr id="7" name="Рисунок 6" descr="Plakat_GERL-with-book_A3 -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85728"/>
            <a:ext cx="4572032" cy="64670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5500702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* Окончание презентации *</a:t>
            </a: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pPr algn="ctr"/>
            <a:r>
              <a:rPr lang="ru-RU" sz="1200" dirty="0" smtClean="0"/>
              <a:t>© А.Г. </a:t>
            </a:r>
            <a:r>
              <a:rPr lang="ru-RU" sz="1200" dirty="0" err="1" smtClean="0"/>
              <a:t>Грецов</a:t>
            </a:r>
            <a:r>
              <a:rPr lang="ru-RU" sz="1200" dirty="0" smtClean="0"/>
              <a:t>, 2011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Зависимость – проблема эмоциональной регуляции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Механизм развития зависимости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 в норме работает эмоциональная регуляция?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 в норме работает эмоциональная регуляция?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происходит при нарушениях, ведущих к зависимостям?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5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 действует наркотик?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Вторгаясь в механизмы эмоциональной регуляции на биохимическом уровне, наркотик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вызывает эффект подкрепления в ответ на действия, в реальности деструктивные.</a:t>
            </a:r>
          </a:p>
          <a:p>
            <a:r>
              <a:rPr lang="ru-RU" dirty="0" smtClean="0"/>
              <a:t>На первых порах это может восприниматься как радость. Но она:</a:t>
            </a:r>
          </a:p>
          <a:p>
            <a:pPr lvl="1"/>
            <a:r>
              <a:rPr lang="ru-RU" dirty="0" smtClean="0"/>
              <a:t>Не связана с реальным удовлетворением потребностей.</a:t>
            </a:r>
          </a:p>
          <a:p>
            <a:pPr lvl="1"/>
            <a:r>
              <a:rPr lang="ru-RU" dirty="0" smtClean="0"/>
              <a:t>Быстро исчезает; каждый раз для нее нужно все больше препарата.</a:t>
            </a:r>
          </a:p>
          <a:p>
            <a:pPr lvl="1"/>
            <a:r>
              <a:rPr lang="ru-RU" dirty="0" smtClean="0"/>
              <a:t>Вскоре вообще перестает возникать.</a:t>
            </a:r>
          </a:p>
          <a:p>
            <a:r>
              <a:rPr lang="ru-RU" dirty="0" smtClean="0"/>
              <a:t>Без наркотиков возникает страданье. Мотивация к продолжению их употребления – стремление облегчить его.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Наркоман потребляет препараты не ради «кайфа», а потому, что не может без них существовать.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Синапс – «мишень» для наркотика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D:\USR\sinap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24662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1238</Words>
  <Application>Microsoft Office PowerPoint</Application>
  <PresentationFormat>Экран (4:3)</PresentationFormat>
  <Paragraphs>132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Наркозависимость:  сущность и механизмы развития     Грецов А.Г.</vt:lpstr>
      <vt:lpstr>Что такое зависимость?</vt:lpstr>
      <vt:lpstr>Зависимость – проблема эмоциональной регуляции</vt:lpstr>
      <vt:lpstr>Механизм развития зависимости</vt:lpstr>
      <vt:lpstr>Как в норме работает эмоциональная регуляция?</vt:lpstr>
      <vt:lpstr>Как в норме работает эмоциональная регуляция?</vt:lpstr>
      <vt:lpstr>Что происходит при нарушениях, ведущих к зависимостям?</vt:lpstr>
      <vt:lpstr>Как действует наркотик?</vt:lpstr>
      <vt:lpstr>Синапс – «мишень» для наркотика</vt:lpstr>
      <vt:lpstr>Субъективные эффекты от пробы различных наркотиков</vt:lpstr>
      <vt:lpstr>Первый прием наркотика – что меняется?</vt:lpstr>
      <vt:lpstr>Так почему же наркотики – это плохо?</vt:lpstr>
      <vt:lpstr>«Профилактические» стереотипы и их последствия</vt:lpstr>
      <vt:lpstr>Факты к размышлению…</vt:lpstr>
      <vt:lpstr>Наркотики и другие формы зависимости</vt:lpstr>
      <vt:lpstr>Существует ли «личностный портрет» наркомана?</vt:lpstr>
      <vt:lpstr>Причины проб наркотиков</vt:lpstr>
      <vt:lpstr>Сдерживающие факторы (по результатам опросов молодежи)</vt:lpstr>
      <vt:lpstr>Так что же делать?...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62</cp:revision>
  <dcterms:created xsi:type="dcterms:W3CDTF">2011-12-12T22:29:35Z</dcterms:created>
  <dcterms:modified xsi:type="dcterms:W3CDTF">2011-12-15T16:14:16Z</dcterms:modified>
</cp:coreProperties>
</file>