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1" r:id="rId6"/>
    <p:sldId id="260" r:id="rId7"/>
    <p:sldId id="262" r:id="rId8"/>
    <p:sldId id="265" r:id="rId9"/>
    <p:sldId id="266" r:id="rId10"/>
    <p:sldId id="267" r:id="rId11"/>
    <p:sldId id="272" r:id="rId12"/>
    <p:sldId id="273" r:id="rId13"/>
    <p:sldId id="274" r:id="rId14"/>
    <p:sldId id="275" r:id="rId15"/>
    <p:sldId id="263" r:id="rId16"/>
    <p:sldId id="264" r:id="rId17"/>
    <p:sldId id="268" r:id="rId18"/>
    <p:sldId id="269" r:id="rId19"/>
    <p:sldId id="270" r:id="rId20"/>
    <p:sldId id="276" r:id="rId21"/>
    <p:sldId id="271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2915-8B3A-4C24-85E9-6FE18F460057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6DBCB-5B95-41CC-B372-CC2082E2B4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391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2915-8B3A-4C24-85E9-6FE18F460057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6DBCB-5B95-41CC-B372-CC2082E2B4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6548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2915-8B3A-4C24-85E9-6FE18F460057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6DBCB-5B95-41CC-B372-CC2082E2B4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8043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2915-8B3A-4C24-85E9-6FE18F460057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6DBCB-5B95-41CC-B372-CC2082E2B4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07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2915-8B3A-4C24-85E9-6FE18F460057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6DBCB-5B95-41CC-B372-CC2082E2B4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9803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2915-8B3A-4C24-85E9-6FE18F460057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6DBCB-5B95-41CC-B372-CC2082E2B4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5838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2915-8B3A-4C24-85E9-6FE18F460057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6DBCB-5B95-41CC-B372-CC2082E2B4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3830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2915-8B3A-4C24-85E9-6FE18F460057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6DBCB-5B95-41CC-B372-CC2082E2B4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3752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2915-8B3A-4C24-85E9-6FE18F460057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6DBCB-5B95-41CC-B372-CC2082E2B4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938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2915-8B3A-4C24-85E9-6FE18F460057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6DBCB-5B95-41CC-B372-CC2082E2B4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4004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2915-8B3A-4C24-85E9-6FE18F460057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6DBCB-5B95-41CC-B372-CC2082E2B4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27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72915-8B3A-4C24-85E9-6FE18F460057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66DBCB-5B95-41CC-B372-CC2082E2B4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8319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img1.liveinternet.ru/images/attach/c/3/76/677/76677023_4387736_mizazdoroviyobrazjizni_1_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hyperlink" Target="http://i.sakh.name/b/0/d/0dec269ddcb3585f6fd0602f166744f0.jpg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2088231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ЖЕНЬШЕНЬ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Картинки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714624"/>
            <a:ext cx="4248472" cy="3090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38981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Ирина\Desktop\зимние водопады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332656"/>
            <a:ext cx="2496277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Ирина\Desktop\водопад черный шаман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3" y="2085158"/>
            <a:ext cx="2113447" cy="2856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707904" y="807095"/>
            <a:ext cx="367240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водопады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120" y="5373216"/>
            <a:ext cx="75777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Водопад Черный шаман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595841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Ирина\Desktop\гора пида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260648"/>
            <a:ext cx="2496277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347864" y="404664"/>
            <a:ext cx="37634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Гора  </a:t>
            </a:r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Пидан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075" name="Picture 3" descr="C:\Users\Ирина\Desktop\гора облачная 1854 м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820" y="1484784"/>
            <a:ext cx="2664296" cy="1998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83768" y="3483006"/>
            <a:ext cx="6101671" cy="923330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Г.Облачная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1854м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076" name="Picture 4" descr="C:\Users\Ирина\Desktop\замок пиратов врангель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3483006"/>
            <a:ext cx="1825043" cy="246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963820" y="5373216"/>
            <a:ext cx="46697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Замок пиратов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802766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Ирина\Desktop\п-ов гамова-южная точка росси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92696"/>
            <a:ext cx="4032448" cy="2701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64419" y="3645024"/>
            <a:ext cx="643573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rgbClr val="FF000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П-ов </a:t>
            </a:r>
            <a:r>
              <a:rPr lang="ru-RU" sz="5400" b="1" cap="none" spc="0" dirty="0" err="1" smtClean="0">
                <a:ln w="19050">
                  <a:solidFill>
                    <a:srgbClr val="FF000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Гамова</a:t>
            </a:r>
            <a:r>
              <a:rPr lang="ru-RU" sz="5400" b="1" cap="none" spc="0" dirty="0" smtClean="0">
                <a:ln w="19050">
                  <a:solidFill>
                    <a:srgbClr val="FF000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– самая</a:t>
            </a:r>
          </a:p>
          <a:p>
            <a:pPr algn="ctr"/>
            <a:r>
              <a:rPr lang="ru-RU" sz="5400" b="1" dirty="0" smtClean="0">
                <a:ln w="19050">
                  <a:solidFill>
                    <a:srgbClr val="FF000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Южная точка России</a:t>
            </a:r>
            <a:endParaRPr lang="ru-RU" sz="5400" b="1" cap="none" spc="0" dirty="0">
              <a:ln w="19050">
                <a:solidFill>
                  <a:srgbClr val="FF0000"/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224582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Ирина\Desktop\5 пещер г.чандолаз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908720"/>
            <a:ext cx="288032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16016" y="1844824"/>
            <a:ext cx="361163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 пещер</a:t>
            </a:r>
          </a:p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</a:t>
            </a:r>
            <a:r>
              <a:rPr lang="ru-RU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Чандолаз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123" name="Picture 3" descr="C:\Users\Ирина\Desktop\нагорное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9265" y="3599150"/>
            <a:ext cx="3133507" cy="2350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477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Ирина\Desktop\ущелье щеки дарданелы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580832"/>
            <a:ext cx="2736304" cy="3648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28844" y="4725144"/>
            <a:ext cx="78863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Ущелье щеки </a:t>
            </a:r>
            <a:r>
              <a:rPr lang="ru-RU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Дарданелы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926032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ИСНЕЙЛЭНД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3914"/>
            <a:ext cx="8208911" cy="597666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3311859" y="243913"/>
            <a:ext cx="23762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>
                <a:solidFill>
                  <a:srgbClr val="FF0000"/>
                </a:solidFill>
              </a:rPr>
              <a:t>Япония</a:t>
            </a:r>
          </a:p>
        </p:txBody>
      </p:sp>
    </p:spTree>
    <p:extLst>
      <p:ext uri="{BB962C8B-B14F-4D97-AF65-F5344CB8AC3E}">
        <p14:creationId xmlns:p14="http://schemas.microsoft.com/office/powerpoint/2010/main" val="8330943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ОРОД ЙОКОГАММА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0648"/>
            <a:ext cx="8064895" cy="59766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64880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АФАРИ ПАРК С ВИДОМ НА ФУДЗИЯМУ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8640"/>
            <a:ext cx="7920880" cy="60486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06797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88640"/>
            <a:ext cx="73448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Корея . </a:t>
            </a:r>
            <a:r>
              <a:rPr lang="ru-RU" sz="2800" dirty="0"/>
              <a:t>Октябрь – международный марш мира</a:t>
            </a:r>
          </a:p>
        </p:txBody>
      </p:sp>
      <p:pic>
        <p:nvPicPr>
          <p:cNvPr id="3" name="Рисунок 2" descr="Корея, Международный марш мира. каждый октябрь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34971"/>
            <a:ext cx="7920879" cy="54023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60448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557" y="116632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20-й традиционный тур с 3 по 5 сентября 2010 года в честь закрытия летнего купального сезона </a:t>
            </a:r>
            <a:r>
              <a:rPr lang="ru-RU" dirty="0" smtClean="0"/>
              <a:t>. НА </a:t>
            </a:r>
            <a:r>
              <a:rPr lang="ru-RU" dirty="0"/>
              <a:t>НЕОБИТАЕМОМ ОСТРОВЕ РИКОРДА в ожерелье архипелага Императрице Евгении. </a:t>
            </a:r>
            <a:r>
              <a:rPr lang="ru-RU" dirty="0" smtClean="0"/>
              <a:t> Активный </a:t>
            </a:r>
            <a:r>
              <a:rPr lang="ru-RU" dirty="0"/>
              <a:t>трехдневный отдых. Всегда ласковое и теплое в это время море залива Петра Великого.</a:t>
            </a:r>
          </a:p>
        </p:txBody>
      </p:sp>
      <p:pic>
        <p:nvPicPr>
          <p:cNvPr id="3" name="Рисунок 2" descr="Корея, Международный марш мира. каждый октябрь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84784"/>
            <a:ext cx="7416824" cy="5040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0275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332656"/>
            <a:ext cx="763284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1990 год 6 апреля в Администрации г. Владивостока по инициативе Вячеслава Китаева, активистов здорового образа жизни (ЗОЖ),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спортсменов-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ветеранов совместно с руководством администрации г. Владивостока состоялось совещание, на котором впервые в СССР была создана благотворительная общественная организация самодеятельного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туризма: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Приморская лига ходьбы «Женьшень» для работы с взрослым населением.</a:t>
            </a:r>
          </a:p>
        </p:txBody>
      </p:sp>
    </p:spTree>
    <p:extLst>
      <p:ext uri="{BB962C8B-B14F-4D97-AF65-F5344CB8AC3E}">
        <p14:creationId xmlns:p14="http://schemas.microsoft.com/office/powerpoint/2010/main" val="38789194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://img1.liveinternet.ru/images/attach/c/3/76/677/76677023_4387736_mizazdoroviyobrazjizni_1_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068960"/>
            <a:ext cx="5076825" cy="3476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i.sakh.name/b/0/d/0dec269ddcb3585f6fd0602f166744f0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5076825" cy="303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58838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71600" y="520511"/>
            <a:ext cx="6840760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контактный телефон: +79244306032 Светлана </a:t>
            </a:r>
          </a:p>
          <a:p>
            <a:endParaRPr lang="ru-RU" sz="4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E-</a:t>
            </a:r>
            <a:r>
              <a:rPr lang="ru-RU" sz="4000" dirty="0" err="1"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: Tiger-intour@yandex.ru, 929808@gmail.com  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dirty="0"/>
              <a:t> </a:t>
            </a:r>
            <a:r>
              <a:rPr lang="ru-RU" dirty="0" smtClean="0"/>
              <a:t> </a:t>
            </a:r>
            <a:endParaRPr lang="ru-RU" dirty="0"/>
          </a:p>
          <a:p>
            <a:r>
              <a:rPr lang="ru-RU" dirty="0"/>
              <a:t> </a:t>
            </a:r>
            <a:r>
              <a:rPr lang="ru-RU" dirty="0" smtClean="0"/>
              <a:t> </a:t>
            </a:r>
            <a:endParaRPr lang="ru-RU" dirty="0"/>
          </a:p>
          <a:p>
            <a:r>
              <a:rPr lang="ru-RU" dirty="0"/>
              <a:t> </a:t>
            </a:r>
          </a:p>
          <a:p>
            <a:r>
              <a:rPr lang="ru-RU" dirty="0"/>
              <a:t> </a:t>
            </a:r>
          </a:p>
          <a:p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20255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ns.sitecity.ru/users/z/zhenshen-tour/storage/index_2640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8640"/>
            <a:ext cx="6984775" cy="65527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2821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16632"/>
            <a:ext cx="8496944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направления: 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1. Благотворительность. 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2. Пропаганда здорового образа жизни, физической культуры и спорта. 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3. Спортивно - оздоровительная ходьба. 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4. Создание центров по спортивно-оздоровительной ходьбе в СССР и России. 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5. Активный отдых на природе. 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6. Видовой, природно-экологический, познавательный, приключенческий, экстремальный, детский и семейный туризм. 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7. Проведение слетов, походов и других спортивных мероприятий. 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8. Создание центров и секций ЗОЖ в городах и районах Приморского края. 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9. Международные связи. 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9858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8640"/>
            <a:ext cx="7416824" cy="60486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2459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8640"/>
            <a:ext cx="8496944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Девиз Приморской лиги ходьбы: 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 Бесплатное укрепление здоровья и продление жизни человека без больниц и лекарств, регулярным и активным отдыхом на природе, восстановление прерванной связи человека с природой; 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 Путешествия по природным объектам Приморского края, способствующие сохранению окружающей среды; 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 Самоокупающиеся и бесплатные спортивно-оздоровительные мероприятия для детей, школьников, студентов, пенсионеров, инвалидов и других малоимущих слоев населения. </a:t>
            </a:r>
          </a:p>
        </p:txBody>
      </p:sp>
    </p:spTree>
    <p:extLst>
      <p:ext uri="{BB962C8B-B14F-4D97-AF65-F5344CB8AC3E}">
        <p14:creationId xmlns:p14="http://schemas.microsoft.com/office/powerpoint/2010/main" val="4256691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04664"/>
            <a:ext cx="5688632" cy="59046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15768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208912" cy="59046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31158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88640"/>
            <a:ext cx="6120680" cy="65527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585113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133</Words>
  <Application>Microsoft Office PowerPoint</Application>
  <PresentationFormat>Экран (4:3)</PresentationFormat>
  <Paragraphs>26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ЖЕНЬШЕНЬ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ЖЕНЬШЕНЬ</dc:title>
  <dc:creator>Ирина</dc:creator>
  <cp:lastModifiedBy>Ирина</cp:lastModifiedBy>
  <cp:revision>6</cp:revision>
  <dcterms:created xsi:type="dcterms:W3CDTF">2013-12-08T02:15:21Z</dcterms:created>
  <dcterms:modified xsi:type="dcterms:W3CDTF">2013-12-10T09:25:57Z</dcterms:modified>
</cp:coreProperties>
</file>