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6" r:id="rId8"/>
    <p:sldId id="263" r:id="rId9"/>
    <p:sldId id="265" r:id="rId10"/>
    <p:sldId id="267" r:id="rId11"/>
    <p:sldId id="284" r:id="rId12"/>
    <p:sldId id="285" r:id="rId13"/>
    <p:sldId id="286" r:id="rId14"/>
    <p:sldId id="274" r:id="rId15"/>
    <p:sldId id="268" r:id="rId16"/>
    <p:sldId id="271" r:id="rId17"/>
    <p:sldId id="275" r:id="rId18"/>
    <p:sldId id="269" r:id="rId19"/>
    <p:sldId id="272" r:id="rId20"/>
    <p:sldId id="276" r:id="rId21"/>
    <p:sldId id="270" r:id="rId22"/>
    <p:sldId id="273" r:id="rId23"/>
    <p:sldId id="277" r:id="rId24"/>
    <p:sldId id="281" r:id="rId25"/>
    <p:sldId id="287" r:id="rId26"/>
    <p:sldId id="278" r:id="rId27"/>
    <p:sldId id="282" r:id="rId28"/>
    <p:sldId id="288" r:id="rId29"/>
    <p:sldId id="280" r:id="rId30"/>
    <p:sldId id="283" r:id="rId31"/>
    <p:sldId id="289" r:id="rId32"/>
    <p:sldId id="25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1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12.xml"/><Relationship Id="rId7" Type="http://schemas.openxmlformats.org/officeDocument/2006/relationships/slide" Target="slide13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1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16.xml"/><Relationship Id="rId4" Type="http://schemas.openxmlformats.org/officeDocument/2006/relationships/image" Target="../media/image8.jpeg"/><Relationship Id="rId9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1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19.xml"/><Relationship Id="rId4" Type="http://schemas.openxmlformats.org/officeDocument/2006/relationships/image" Target="../media/image8.jpeg"/><Relationship Id="rId9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2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22.xml"/><Relationship Id="rId7" Type="http://schemas.openxmlformats.org/officeDocument/2006/relationships/image" Target="../media/image9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21.xml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1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2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24.xml"/><Relationship Id="rId7" Type="http://schemas.openxmlformats.org/officeDocument/2006/relationships/image" Target="../media/image9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25.xml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1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2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27.xml"/><Relationship Id="rId7" Type="http://schemas.openxmlformats.org/officeDocument/2006/relationships/image" Target="../media/image9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28.xml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image" Target="../media/image14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2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31.xml"/><Relationship Id="rId7" Type="http://schemas.openxmlformats.org/officeDocument/2006/relationships/image" Target="../media/image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30.xml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4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image" Target="../media/image14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3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6.xml"/><Relationship Id="rId7" Type="http://schemas.openxmlformats.org/officeDocument/2006/relationships/image" Target="../media/image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10.xml"/><Relationship Id="rId4" Type="http://schemas.openxmlformats.org/officeDocument/2006/relationships/image" Target="../media/image8.jpeg"/><Relationship Id="rId9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АНИМ\аним1\Sample Pictures\ucos34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643182"/>
            <a:ext cx="1962156" cy="216513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32724">
            <a:off x="1235949" y="1446276"/>
            <a:ext cx="834685" cy="1831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11984">
            <a:off x="2541254" y="994728"/>
            <a:ext cx="778019" cy="1707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16375">
            <a:off x="5572132" y="1357298"/>
            <a:ext cx="787296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857232"/>
            <a:ext cx="866529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14334">
            <a:off x="7842041" y="1056459"/>
            <a:ext cx="754876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142976" y="5072074"/>
            <a:ext cx="6783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Делим слова на слоги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85728"/>
            <a:ext cx="3427405" cy="386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8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9" name="Picture 1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0" name="Picture 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357166"/>
            <a:ext cx="5143536" cy="331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8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9" name="Picture 1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0" name="Picture 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14678" y="857232"/>
            <a:ext cx="344919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8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9" name="Picture 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0" name="Picture 1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071546"/>
            <a:ext cx="4353621" cy="33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28604"/>
            <a:ext cx="4429156" cy="384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28604"/>
            <a:ext cx="4071966" cy="395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8604"/>
            <a:ext cx="4284661" cy="335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785794"/>
            <a:ext cx="4052903" cy="2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85762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7929586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736"/>
            <a:ext cx="8784156" cy="24987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572008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-214338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500034" y="5929330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142984"/>
            <a:ext cx="3486161" cy="293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1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4929198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Мои документы\нов.аним\Сим.стрелки\Смайлики симв\Смайлы1\смайлики\смайлик.Хлоп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00430" y="3286124"/>
            <a:ext cx="1890729" cy="1352557"/>
          </a:xfrm>
          <a:prstGeom prst="rect">
            <a:avLst/>
          </a:prstGeom>
          <a:noFill/>
        </p:spPr>
      </p:pic>
      <p:pic>
        <p:nvPicPr>
          <p:cNvPr id="4100" name="Picture 4" descr="D:\Мои документы\нов.аним\Сим.стрелки\Смайлики симв\Смайлы1\смайлики\см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714356"/>
            <a:ext cx="1617009" cy="1785950"/>
          </a:xfrm>
          <a:prstGeom prst="rect">
            <a:avLst/>
          </a:prstGeom>
          <a:noFill/>
        </p:spPr>
      </p:pic>
      <p:pic>
        <p:nvPicPr>
          <p:cNvPr id="4101" name="Picture 5" descr="D:\Мои документы\нов.аним\Сим.стрелки\Смайлики симв\Смайлы1\смайлики\См.яр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071942"/>
            <a:ext cx="2600325" cy="1476375"/>
          </a:xfrm>
          <a:prstGeom prst="rect">
            <a:avLst/>
          </a:prstGeom>
          <a:noFill/>
        </p:spPr>
      </p:pic>
      <p:pic>
        <p:nvPicPr>
          <p:cNvPr id="4102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71480"/>
            <a:ext cx="1928826" cy="2025961"/>
          </a:xfrm>
          <a:prstGeom prst="rect">
            <a:avLst/>
          </a:prstGeom>
          <a:noFill/>
        </p:spPr>
      </p:pic>
      <p:pic>
        <p:nvPicPr>
          <p:cNvPr id="9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357430"/>
            <a:ext cx="1928826" cy="2025961"/>
          </a:xfrm>
          <a:prstGeom prst="rect">
            <a:avLst/>
          </a:prstGeom>
          <a:noFill/>
        </p:spPr>
      </p:pic>
      <p:pic>
        <p:nvPicPr>
          <p:cNvPr id="10" name="Picture 6" descr="D:\Мои документы\нов.аним\ПРАЗДНИКИ, САЛЮТЫ\САЛЮТЫ\530568e1e667421dbb64a5669910e33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500042"/>
            <a:ext cx="1928826" cy="2025961"/>
          </a:xfrm>
          <a:prstGeom prst="rect">
            <a:avLst/>
          </a:prstGeom>
          <a:noFill/>
        </p:spPr>
      </p:pic>
      <p:sp>
        <p:nvSpPr>
          <p:cNvPr id="13" name="Стрелка вправо с вырезом 12">
            <a:hlinkClick r:id="rId7" action="ppaction://hlinksldjump"/>
          </p:cNvPr>
          <p:cNvSpPr/>
          <p:nvPr/>
        </p:nvSpPr>
        <p:spPr>
          <a:xfrm>
            <a:off x="8215338" y="6000768"/>
            <a:ext cx="642942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00636"/>
            <a:ext cx="1511679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8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929198"/>
            <a:ext cx="1274239" cy="1117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9" name="Picture 1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5000636"/>
            <a:ext cx="1141389" cy="1083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0" name="Picture 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5000636"/>
            <a:ext cx="936005" cy="10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572008"/>
            <a:ext cx="1357322" cy="146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08" y="500042"/>
            <a:ext cx="501874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2338396" cy="2080776"/>
          </a:xfrm>
          <a:prstGeom prst="rect">
            <a:avLst/>
          </a:prstGeom>
          <a:noFill/>
        </p:spPr>
      </p:pic>
      <p:pic>
        <p:nvPicPr>
          <p:cNvPr id="5" name="Picture 4" descr="G:\АНИМ\картинки анимашки\смайлики\emocii-219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785794"/>
            <a:ext cx="2257434" cy="2235302"/>
          </a:xfrm>
          <a:prstGeom prst="rect">
            <a:avLst/>
          </a:prstGeom>
          <a:noFill/>
        </p:spPr>
      </p:pic>
      <p:sp>
        <p:nvSpPr>
          <p:cNvPr id="7" name="Стрелка вправо с вырезом 6">
            <a:hlinkClick r:id="rId5" action="ppaction://hlinksldjump"/>
          </p:cNvPr>
          <p:cNvSpPr/>
          <p:nvPr/>
        </p:nvSpPr>
        <p:spPr>
          <a:xfrm>
            <a:off x="500034" y="5786454"/>
            <a:ext cx="714380" cy="571504"/>
          </a:xfrm>
          <a:prstGeom prst="notched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</Words>
  <Application>Microsoft Office PowerPoint</Application>
  <PresentationFormat>Экран (4:3)</PresentationFormat>
  <Paragraphs>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</cp:revision>
  <dcterms:modified xsi:type="dcterms:W3CDTF">2011-10-08T16:30:27Z</dcterms:modified>
</cp:coreProperties>
</file>