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8" r:id="rId4"/>
    <p:sldId id="268" r:id="rId5"/>
    <p:sldId id="269" r:id="rId6"/>
    <p:sldId id="270" r:id="rId7"/>
    <p:sldId id="272" r:id="rId8"/>
    <p:sldId id="271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66"/>
    <a:srgbClr val="000066"/>
    <a:srgbClr val="800000"/>
    <a:srgbClr val="007000"/>
    <a:srgbClr val="004200"/>
    <a:srgbClr val="B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37F82-1FAA-408D-8B1C-9F302A1C0C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EE3AA-CE30-4600-8F81-6FA10E5583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6128F-AE09-48A1-89BA-45245BE6B0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48142-6741-42EB-8C64-2201937277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12A5B-5E26-4B4D-BCEF-CEA0965C4E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91D97-9B9D-47CC-A483-9E95C822F5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68801-A9B9-4DD5-A8B9-89552F3B28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FE7BC-73B9-4598-9A8F-DCC17B0E26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D7521-3E89-4539-8B2D-9CAA8630EE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54212-680D-48EC-86EE-DA4E626859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17F38-7837-48A3-A131-B9CC8F56F7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82E5F8-F7DD-40AA-A8BD-C5E148BF21B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5575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город</a:t>
            </a:r>
            <a:endParaRPr lang="ru-RU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5575" cy="38877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работа 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ученицы 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 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№2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г.Лобня Московской области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Стойки 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Ксении</a:t>
            </a:r>
            <a:endParaRPr lang="ru-RU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://ic.pics.livejournal.com/zloi_ivan/51593895/2856/2856_9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dushlobnya.ru/img/dvorecsportalobn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714488"/>
            <a:ext cx="1951422" cy="1357322"/>
          </a:xfrm>
          <a:prstGeom prst="rect">
            <a:avLst/>
          </a:prstGeom>
          <a:noFill/>
        </p:spPr>
      </p:pic>
      <p:pic>
        <p:nvPicPr>
          <p:cNvPr id="6" name="Picture 8" descr="http://i1.smotra.ru/data/img/galleries/31496/134220/sm_img-1102470_98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5000636"/>
            <a:ext cx="1857388" cy="1381134"/>
          </a:xfrm>
          <a:prstGeom prst="rect">
            <a:avLst/>
          </a:prstGeom>
          <a:noFill/>
        </p:spPr>
      </p:pic>
      <p:pic>
        <p:nvPicPr>
          <p:cNvPr id="7" name="Рисунок 6" descr="http://xn--90athc1g.xn--p1ai.images.1c-bitrix-cdn.ru/upload/medialibrary/233/zvonnica.jpg?14308361358771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000636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kamazom.ru/wp-content/uploads/2013/05/Lobnya3-150x15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5000636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.panoramio.com/photos/large/561438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143380"/>
            <a:ext cx="471490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lattrainz.com/uploads/posts/2014-10/1413993732_lattrain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2857488" cy="2143116"/>
          </a:xfrm>
          <a:prstGeom prst="rect">
            <a:avLst/>
          </a:prstGeom>
          <a:noFill/>
        </p:spPr>
      </p:pic>
      <p:pic>
        <p:nvPicPr>
          <p:cNvPr id="7" name="Рисунок 6" descr="http://photos.wikimapia.org/p/00/00/51/88/44_bi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000372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://pandia.ru/text/79/209/images/image002_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642918"/>
            <a:ext cx="5429256" cy="32801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215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pics-akamai-cached.slickpic.com/MTA1MDYwMGFjYmNkNjM,/20140729/ODY2MTQ3N2RjMGM,/p/1400/IMG_5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2500330" cy="1667720"/>
          </a:xfrm>
          <a:prstGeom prst="rect">
            <a:avLst/>
          </a:prstGeom>
          <a:noFill/>
        </p:spPr>
      </p:pic>
      <p:pic>
        <p:nvPicPr>
          <p:cNvPr id="4" name="Рисунок 3" descr="http://kiovo.ru/foto/krachk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928802"/>
            <a:ext cx="2419350" cy="146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AutoShape 8" descr="https://img-fotki.yandex.ru/get/3907/eleoev.66/0_3059c_b73a23bd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4" name="Picture 12" descr="http://www.infokart.ru/wp-content/uploads/2013/06/lobnya_foto-588x3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785794"/>
            <a:ext cx="2857520" cy="1827258"/>
          </a:xfrm>
          <a:prstGeom prst="rect">
            <a:avLst/>
          </a:prstGeom>
          <a:noFill/>
        </p:spPr>
      </p:pic>
      <p:pic>
        <p:nvPicPr>
          <p:cNvPr id="23566" name="Picture 14" descr="http://52.img.avito.st/640x480/4983940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286124"/>
            <a:ext cx="4143404" cy="3107553"/>
          </a:xfrm>
          <a:prstGeom prst="rect">
            <a:avLst/>
          </a:prstGeom>
          <a:noFill/>
        </p:spPr>
      </p:pic>
      <p:pic>
        <p:nvPicPr>
          <p:cNvPr id="10" name="Picture 2" descr="http://www.world-wide-gifts.ru/media/catalog/product/cache/1/small_image/263x320/9df78eab33525d08d6e5fb8d27136e95/r/u/russia-moscow-area-lobnya-coat-of-arm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500042"/>
            <a:ext cx="2505075" cy="30480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00166" y="4500570"/>
            <a:ext cx="6891951" cy="707886"/>
          </a:xfrm>
          <a:prstGeom prst="rect">
            <a:avLst/>
          </a:prstGeom>
          <a:solidFill>
            <a:srgbClr val="FFFFCC">
              <a:alpha val="41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ЛЮБИТЕ СВОЮ РОДИНУ!</a:t>
            </a:r>
            <a:endParaRPr lang="ru-RU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7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00100" y="428604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скажут слово «родина»…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142984"/>
            <a:ext cx="4214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Родина – слово большое, большое! </a:t>
            </a:r>
            <a:br>
              <a:rPr lang="ru-RU" sz="2000" b="1" dirty="0" smtClean="0">
                <a:solidFill>
                  <a:srgbClr val="000066"/>
                </a:solidFill>
              </a:rPr>
            </a:br>
            <a:r>
              <a:rPr lang="ru-RU" sz="2000" b="1" dirty="0" smtClean="0">
                <a:solidFill>
                  <a:srgbClr val="000066"/>
                </a:solidFill>
              </a:rPr>
              <a:t>Пусть не бывает на свете чудес, </a:t>
            </a:r>
            <a:br>
              <a:rPr lang="ru-RU" sz="2000" b="1" dirty="0" smtClean="0">
                <a:solidFill>
                  <a:srgbClr val="000066"/>
                </a:solidFill>
              </a:rPr>
            </a:br>
            <a:r>
              <a:rPr lang="ru-RU" sz="2000" b="1" dirty="0" smtClean="0">
                <a:solidFill>
                  <a:srgbClr val="000066"/>
                </a:solidFill>
              </a:rPr>
              <a:t>Если сказать это слово с душою, </a:t>
            </a:r>
            <a:br>
              <a:rPr lang="ru-RU" sz="2000" b="1" dirty="0" smtClean="0">
                <a:solidFill>
                  <a:srgbClr val="000066"/>
                </a:solidFill>
              </a:rPr>
            </a:br>
            <a:r>
              <a:rPr lang="ru-RU" sz="2000" b="1" dirty="0" smtClean="0">
                <a:solidFill>
                  <a:srgbClr val="000066"/>
                </a:solidFill>
              </a:rPr>
              <a:t>Глубже морей оно, выше небес! </a:t>
            </a:r>
            <a:br>
              <a:rPr lang="ru-RU" sz="2000" b="1" dirty="0" smtClean="0">
                <a:solidFill>
                  <a:srgbClr val="000066"/>
                </a:solidFill>
              </a:rPr>
            </a:br>
            <a:r>
              <a:rPr lang="ru-RU" sz="2000" b="1" dirty="0" smtClean="0">
                <a:solidFill>
                  <a:srgbClr val="000066"/>
                </a:solidFill>
              </a:rPr>
              <a:t/>
            </a:r>
            <a:br>
              <a:rPr lang="ru-RU" sz="2000" b="1" dirty="0" smtClean="0">
                <a:solidFill>
                  <a:srgbClr val="000066"/>
                </a:solidFill>
              </a:rPr>
            </a:br>
            <a:r>
              <a:rPr lang="ru-RU" sz="2000" b="1" dirty="0" smtClean="0">
                <a:solidFill>
                  <a:srgbClr val="000066"/>
                </a:solidFill>
              </a:rPr>
              <a:t>В нем умещается ровно полмира: </a:t>
            </a:r>
            <a:br>
              <a:rPr lang="ru-RU" sz="2000" b="1" dirty="0" smtClean="0">
                <a:solidFill>
                  <a:srgbClr val="000066"/>
                </a:solidFill>
              </a:rPr>
            </a:br>
            <a:r>
              <a:rPr lang="ru-RU" sz="2000" b="1" dirty="0" smtClean="0">
                <a:solidFill>
                  <a:srgbClr val="000066"/>
                </a:solidFill>
              </a:rPr>
              <a:t>Мама и папа, соседи, друзья. </a:t>
            </a:r>
            <a:br>
              <a:rPr lang="ru-RU" sz="2000" b="1" dirty="0" smtClean="0">
                <a:solidFill>
                  <a:srgbClr val="000066"/>
                </a:solidFill>
              </a:rPr>
            </a:br>
            <a:r>
              <a:rPr lang="ru-RU" sz="2000" b="1" dirty="0" smtClean="0">
                <a:solidFill>
                  <a:srgbClr val="000066"/>
                </a:solidFill>
              </a:rPr>
              <a:t>Город родимый, родная квартира, </a:t>
            </a:r>
            <a:br>
              <a:rPr lang="ru-RU" sz="2000" b="1" dirty="0" smtClean="0">
                <a:solidFill>
                  <a:srgbClr val="000066"/>
                </a:solidFill>
              </a:rPr>
            </a:br>
            <a:r>
              <a:rPr lang="ru-RU" sz="2000" b="1" dirty="0" smtClean="0">
                <a:solidFill>
                  <a:srgbClr val="000066"/>
                </a:solidFill>
              </a:rPr>
              <a:t>Бабушка, школа, котенок … и я.</a:t>
            </a:r>
            <a:endParaRPr lang="ru-RU" sz="2000" b="1" dirty="0">
              <a:solidFill>
                <a:srgbClr val="000066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2428892" cy="182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C:\Documents and Settings\Пользователь\Мои документы\Downloads\IMG_60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071942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00108"/>
            <a:ext cx="2141521" cy="196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2" descr="http://photos.wikimapia.org/p/00/00/38/02/45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286124"/>
            <a:ext cx="4143372" cy="310752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500043"/>
            <a:ext cx="7848600" cy="3071833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66"/>
                </a:solidFill>
              </a:rPr>
              <a:t>На необъятных просторах России есть уголок, который нам ближе и роднее. Это то место, где мы живём.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b="1" dirty="0" smtClean="0">
                <a:solidFill>
                  <a:srgbClr val="000066"/>
                </a:solidFill>
              </a:rPr>
              <a:t>Это наша малая родина. </a:t>
            </a:r>
          </a:p>
          <a:p>
            <a:pPr algn="ctr">
              <a:buFontTx/>
              <a:buNone/>
            </a:pPr>
            <a:endParaRPr lang="ru-RU" b="1" dirty="0"/>
          </a:p>
        </p:txBody>
      </p:sp>
      <p:pic>
        <p:nvPicPr>
          <p:cNvPr id="7" name="Рисунок 6" descr="http://www.lobnya.cc/pushka/wp-content/uploads/2015/06/MG_5859-300x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714752"/>
            <a:ext cx="30003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3-tub-ru.yandex.net/i?id=c06d20c21290434f487d33deb9cddfb6&amp;n=33&amp;h=190&amp;w=28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214818"/>
            <a:ext cx="2743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57884" y="3571876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Наш флаг</a:t>
            </a:r>
            <a:endParaRPr lang="ru-RU" sz="3200" b="1" dirty="0">
              <a:solidFill>
                <a:srgbClr val="800000"/>
              </a:solidFill>
            </a:endParaRPr>
          </a:p>
        </p:txBody>
      </p:sp>
      <p:pic>
        <p:nvPicPr>
          <p:cNvPr id="14" name="Рисунок 13" descr="http://krep-zabor.ru/assets/images/goroda/lobnya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786190"/>
            <a:ext cx="1952625" cy="231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715008" y="5929330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Наш герб</a:t>
            </a:r>
            <a:endParaRPr lang="ru-RU" sz="32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  <p:bldP spid="13" grpId="0"/>
      <p:bldP spid="13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9" y="500042"/>
            <a:ext cx="59293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Лобня!</a:t>
            </a:r>
          </a:p>
          <a:p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Тебе суждено </a:t>
            </a:r>
          </a:p>
          <a:p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Удивить континенты и страны…</a:t>
            </a:r>
          </a:p>
          <a:p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частичка твоя.</a:t>
            </a:r>
          </a:p>
          <a:p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мой дом и окно…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http://mw2.google.com/mw-panoramio/photos/medium/5614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000504"/>
            <a:ext cx="2881332" cy="2161001"/>
          </a:xfrm>
          <a:prstGeom prst="rect">
            <a:avLst/>
          </a:prstGeom>
          <a:noFill/>
        </p:spPr>
      </p:pic>
      <p:pic>
        <p:nvPicPr>
          <p:cNvPr id="12" name="Picture 18" descr="http://www.obmen.ru/resize/500/500/no/flats_img/2119973_21199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857232"/>
            <a:ext cx="2500330" cy="2500330"/>
          </a:xfrm>
          <a:prstGeom prst="rect">
            <a:avLst/>
          </a:prstGeom>
          <a:noFill/>
        </p:spPr>
      </p:pic>
      <p:pic>
        <p:nvPicPr>
          <p:cNvPr id="13" name="Picture 14" descr="http://kvartiruvlobne.nethouse.ru/static/img/0000/0002/0512/20512624.gyh5qgenk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857628"/>
            <a:ext cx="3214710" cy="241103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214546" y="5572140"/>
            <a:ext cx="2928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Мой двор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2857496"/>
            <a:ext cx="2375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Мой дом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9256" y="3929066"/>
            <a:ext cx="2562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Из  моего окна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42910" y="500042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Достопримечательности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нашего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8" descr="http://i1.smotra.ru/data/img/galleries/31496/134220/sm_img-1102470_98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3286148" cy="2443545"/>
          </a:xfrm>
          <a:prstGeom prst="rect">
            <a:avLst/>
          </a:prstGeom>
          <a:noFill/>
        </p:spPr>
      </p:pic>
      <p:pic>
        <p:nvPicPr>
          <p:cNvPr id="4" name="Рисунок 3" descr="http://xn--90athc1g.xn--p1ai.images.1c-bitrix-cdn.ru/upload/medialibrary/233/zvonnica.jpg?1430836135877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643314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static.panoramio.com/photos/large/29499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071546"/>
            <a:ext cx="3143272" cy="2357454"/>
          </a:xfrm>
          <a:prstGeom prst="rect">
            <a:avLst/>
          </a:prstGeom>
          <a:noFill/>
        </p:spPr>
      </p:pic>
      <p:pic>
        <p:nvPicPr>
          <p:cNvPr id="2056" name="Picture 8" descr="http://static.panoramio.com/photos/large/824900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786190"/>
            <a:ext cx="3333773" cy="2500330"/>
          </a:xfrm>
          <a:prstGeom prst="rect">
            <a:avLst/>
          </a:prstGeom>
          <a:noFill/>
        </p:spPr>
      </p:pic>
      <p:pic>
        <p:nvPicPr>
          <p:cNvPr id="2060" name="Picture 12" descr="http://www.world-wide-gifts.ru/media/catalog/product/cache/1/small_image/263x320/9df78eab33525d08d6e5fb8d27136e95/r/u/russia-moscow-area-lobnya-coat-of-arm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1142984"/>
            <a:ext cx="1214446" cy="147765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obnya-licei.ru/sites/default/files/foto/m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3142689" cy="1928826"/>
          </a:xfrm>
          <a:prstGeom prst="rect">
            <a:avLst/>
          </a:prstGeom>
          <a:noFill/>
        </p:spPr>
      </p:pic>
      <p:pic>
        <p:nvPicPr>
          <p:cNvPr id="1028" name="Picture 4" descr="http://yt3.ggpht.com/-mxvtfTp85pA/AAAAAAAAAAI/AAAAAAAAAAA/M4r04pLTrzQ/s900-c-k-no/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71480"/>
            <a:ext cx="2928926" cy="2928926"/>
          </a:xfrm>
          <a:prstGeom prst="rect">
            <a:avLst/>
          </a:prstGeom>
          <a:noFill/>
        </p:spPr>
      </p:pic>
      <p:pic>
        <p:nvPicPr>
          <p:cNvPr id="1030" name="Picture 6" descr="http://museum-lobnya.ru/wp-content/uploads/2013/07/KRAEVEDE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143380"/>
            <a:ext cx="3143272" cy="1964545"/>
          </a:xfrm>
          <a:prstGeom prst="rect">
            <a:avLst/>
          </a:prstGeom>
          <a:noFill/>
        </p:spPr>
      </p:pic>
      <p:pic>
        <p:nvPicPr>
          <p:cNvPr id="1032" name="Picture 8" descr="http://i.ytimg.com/vi/8_0ZoRszYvo/hq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714620"/>
            <a:ext cx="2952770" cy="2214578"/>
          </a:xfrm>
          <a:prstGeom prst="rect">
            <a:avLst/>
          </a:prstGeom>
          <a:noFill/>
        </p:spPr>
      </p:pic>
      <p:pic>
        <p:nvPicPr>
          <p:cNvPr id="1034" name="Picture 10" descr="http://www.world-wide-gifts.ru/media/catalog/product/cache/1/small_image/263x320/9df78eab33525d08d6e5fb8d27136e95/r/u/russia-moscow-area-lobnya-coat-of-arm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500042"/>
            <a:ext cx="1214446" cy="147765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prv2.lori-images.net/gorod-lobnya-moskovskoi-oblasti-zdanie-gorodskogo-0003592082-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prv2.lori-images.net/gorod-lobnya-moskovskoi-oblasti-zdanie-gorodskogo-0003592082-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prv0.lori-images.net/gorod-lobnya-moskovskoi-oblasti-zdanie-gorodskogo-0003588560-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http://photos.wikimapia.org/p/00/03/87/98/04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2952982" cy="2071702"/>
          </a:xfrm>
          <a:prstGeom prst="rect">
            <a:avLst/>
          </a:prstGeom>
          <a:noFill/>
        </p:spPr>
      </p:pic>
      <p:pic>
        <p:nvPicPr>
          <p:cNvPr id="6" name="Picture 6" descr="http://xn--90aiavlbd3e.xn--p1ai/sites/default/files/09/09/2011%20-%2014%3A24/DSC07107.JPG?13155638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044134" cy="2286016"/>
          </a:xfrm>
          <a:prstGeom prst="rect">
            <a:avLst/>
          </a:prstGeom>
          <a:noFill/>
        </p:spPr>
      </p:pic>
      <p:pic>
        <p:nvPicPr>
          <p:cNvPr id="20490" name="Picture 10" descr="http://watertowers.ru/images/fire/_DSC87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286256"/>
            <a:ext cx="3143272" cy="2095515"/>
          </a:xfrm>
          <a:prstGeom prst="rect">
            <a:avLst/>
          </a:prstGeom>
          <a:noFill/>
        </p:spPr>
      </p:pic>
      <p:pic>
        <p:nvPicPr>
          <p:cNvPr id="13" name="Picture 8" descr="http://steelconstruction.gk-pgs.ru/pic/album4/alb4_pic_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143380"/>
            <a:ext cx="3000397" cy="2000264"/>
          </a:xfrm>
          <a:prstGeom prst="rect">
            <a:avLst/>
          </a:prstGeom>
          <a:noFill/>
        </p:spPr>
      </p:pic>
      <p:pic>
        <p:nvPicPr>
          <p:cNvPr id="14" name="Picture 2" descr="http://dushlobnya.ru/img/dvorecsportalobny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500306"/>
            <a:ext cx="2875779" cy="2000264"/>
          </a:xfrm>
          <a:prstGeom prst="rect">
            <a:avLst/>
          </a:prstGeom>
          <a:noFill/>
        </p:spPr>
      </p:pic>
      <p:pic>
        <p:nvPicPr>
          <p:cNvPr id="15" name="Picture 10" descr="http://photos.wikimapia.org/p/00/03/43/86/24_bi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642918"/>
            <a:ext cx="2643206" cy="1982405"/>
          </a:xfrm>
          <a:prstGeom prst="rect">
            <a:avLst/>
          </a:prstGeom>
          <a:noFill/>
        </p:spPr>
      </p:pic>
      <p:pic>
        <p:nvPicPr>
          <p:cNvPr id="20494" name="Picture 14" descr="http://www.world-wide-gifts.ru/media/catalog/product/cache/1/small_image/263x320/9df78eab33525d08d6e5fb8d27136e95/r/u/russia-moscow-area-lobnya-coat-of-arm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500042"/>
            <a:ext cx="1143008" cy="139073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0" name="Picture 14" descr="http://66.img.avito.st/640x480/4933625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4400250" cy="2643206"/>
          </a:xfrm>
          <a:prstGeom prst="rect">
            <a:avLst/>
          </a:prstGeom>
          <a:noFill/>
        </p:spPr>
      </p:pic>
      <p:pic>
        <p:nvPicPr>
          <p:cNvPr id="19474" name="Picture 18" descr="https://im2-tub-ru.yandex.net/i?id=d0420f7d323637e237f53a73fd55cce0&amp;n=33&amp;h=190&amp;w=2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3234259" cy="2428892"/>
          </a:xfrm>
          <a:prstGeom prst="rect">
            <a:avLst/>
          </a:prstGeom>
          <a:noFill/>
        </p:spPr>
      </p:pic>
      <p:pic>
        <p:nvPicPr>
          <p:cNvPr id="19476" name="Picture 20" descr="http://i.ytimg.com/vi/dAnon6gzltM/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286124"/>
            <a:ext cx="3571900" cy="2009194"/>
          </a:xfrm>
          <a:prstGeom prst="rect">
            <a:avLst/>
          </a:prstGeom>
          <a:noFill/>
        </p:spPr>
      </p:pic>
      <p:pic>
        <p:nvPicPr>
          <p:cNvPr id="19478" name="Picture 22" descr="http://www.kidsreview.ru/msk/sites/default/files/07/21/2014_-_1421/xocxofpbqjw.jpg?14059381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14752"/>
            <a:ext cx="3961529" cy="2643206"/>
          </a:xfrm>
          <a:prstGeom prst="rect">
            <a:avLst/>
          </a:prstGeom>
          <a:noFill/>
        </p:spPr>
      </p:pic>
      <p:pic>
        <p:nvPicPr>
          <p:cNvPr id="19480" name="Picture 24" descr="http://www.world-wide-gifts.ru/media/catalog/product/cache/1/small_image/263x320/9df78eab33525d08d6e5fb8d27136e95/r/u/russia-moscow-area-lobnya-coat-of-arm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500042"/>
            <a:ext cx="1201653" cy="14620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hotos.wikimapia.org/p/00/01/37/70/38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357586" cy="2294351"/>
          </a:xfrm>
          <a:prstGeom prst="rect">
            <a:avLst/>
          </a:prstGeom>
          <a:noFill/>
        </p:spPr>
      </p:pic>
      <p:pic>
        <p:nvPicPr>
          <p:cNvPr id="22532" name="Picture 4" descr="http://mw2.google.com/mw-panoramio/photos/medium/56143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929066"/>
            <a:ext cx="3714776" cy="2392316"/>
          </a:xfrm>
          <a:prstGeom prst="rect">
            <a:avLst/>
          </a:prstGeom>
          <a:noFill/>
        </p:spPr>
      </p:pic>
      <p:pic>
        <p:nvPicPr>
          <p:cNvPr id="8" name="Picture 10" descr="http://moscowalk.ru/images/2012/podmoskovie/lobnya/lobnya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14818"/>
            <a:ext cx="3214710" cy="2129746"/>
          </a:xfrm>
          <a:prstGeom prst="rect">
            <a:avLst/>
          </a:prstGeom>
          <a:noFill/>
        </p:spPr>
      </p:pic>
      <p:pic>
        <p:nvPicPr>
          <p:cNvPr id="9" name="Рисунок 8" descr="http://moscowalk.ru/images/2012/podmoskovie/lobnya/lobnya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28604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stadiums.at.ua/_nw/224/868375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357430"/>
            <a:ext cx="3500462" cy="2319056"/>
          </a:xfrm>
          <a:prstGeom prst="rect">
            <a:avLst/>
          </a:prstGeom>
          <a:noFill/>
        </p:spPr>
      </p:pic>
      <p:pic>
        <p:nvPicPr>
          <p:cNvPr id="22540" name="Picture 12" descr="http://www.world-wide-gifts.ru/media/catalog/product/cache/1/small_image/263x320/9df78eab33525d08d6e5fb8d27136e95/r/u/russia-moscow-area-lobnya-coat-of-arm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500042"/>
            <a:ext cx="1056836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94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Мой город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94</cp:revision>
  <dcterms:created xsi:type="dcterms:W3CDTF">2012-08-12T16:04:58Z</dcterms:created>
  <dcterms:modified xsi:type="dcterms:W3CDTF">2017-09-21T04:46:47Z</dcterms:modified>
</cp:coreProperties>
</file>