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5" r:id="rId4"/>
    <p:sldId id="266" r:id="rId5"/>
    <p:sldId id="267" r:id="rId6"/>
    <p:sldId id="278" r:id="rId7"/>
    <p:sldId id="270" r:id="rId8"/>
    <p:sldId id="280" r:id="rId9"/>
    <p:sldId id="279" r:id="rId10"/>
    <p:sldId id="271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0861E"/>
    <a:srgbClr val="0DA3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835F-BDC0-49B4-A028-654352083D4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FE5A-54DC-4D93-A3C4-FCF535888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9FAB-AD0D-4352-9A81-4B81E02B153D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D1EA-73EE-40D8-8C22-E7E482B71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C2F4-F713-4587-AAB6-F02C34C2EBC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9DF5-0CAE-451A-B299-A23B4AA98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E482-3DD6-44B4-A6F9-B4F56EB9746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4FCF-6D81-49FF-9E78-8C1CD503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CADF-83CA-49C7-AEA3-E2E25F95E596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9553-B60A-4033-AEEA-4AA083386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4751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67544" y="1700213"/>
            <a:ext cx="8280920" cy="4824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FB8E-1BF8-4C03-B02C-B1F34F393F9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D6CD-B883-4148-8B66-9C23A641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ABED0-34A4-4427-81A9-A122658DA36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A344-80E4-4C2B-8275-69A2DFDA9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C800-C186-48C1-9FD1-1514B2802946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1035-A53A-4A0A-83B4-AFB64FFDA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0BB1-6BDE-44A0-8CAD-E92427E321B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BDFC-8BEA-487E-9D5F-106234F7A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5A0F-1E8D-411A-9EA6-C9143F69517C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4ACF-FE6F-48BE-BD86-72CF3FD92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A4B7-2F29-42C7-AA83-C59CC005EC8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E416-806A-47D9-A713-A0C05AD8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15CBC6-16B6-4445-9AF4-4F64E179E355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70BF01-4010-4539-BE3D-994DC37E6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latin typeface="Arial" charset="0"/>
              </a:rPr>
              <a:t/>
            </a:r>
            <a:br>
              <a:rPr lang="ru-RU" sz="6000" smtClean="0">
                <a:latin typeface="Arial" charset="0"/>
              </a:rPr>
            </a:br>
            <a:r>
              <a:rPr lang="ru-RU" sz="6000" smtClean="0">
                <a:latin typeface="Arial" charset="0"/>
              </a:rPr>
              <a:t>Тема урока:</a:t>
            </a:r>
            <a:br>
              <a:rPr lang="ru-RU" sz="6000" smtClean="0">
                <a:latin typeface="Arial" charset="0"/>
              </a:rPr>
            </a:br>
            <a:endParaRPr lang="ru-RU" sz="6000" smtClean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0" smtClean="0">
                <a:latin typeface="Arial" charset="0"/>
              </a:rPr>
              <a:t>    «ПЛОДЫ»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smtClean="0"/>
              <a:t>Загадки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686800" cy="4641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1) В золотой клубочек </a:t>
            </a:r>
            <a:r>
              <a:rPr lang="ru-RU" sz="2400" smtClean="0">
                <a:latin typeface="Arial" charset="0"/>
              </a:rPr>
              <a:t>      </a:t>
            </a:r>
            <a:r>
              <a:rPr lang="ru-RU" sz="2400" smtClean="0"/>
              <a:t> 5) Круглое, румяное, я расту на</a:t>
            </a:r>
            <a:r>
              <a:rPr lang="ru-RU" sz="2400" smtClean="0">
                <a:latin typeface="Arial" charset="0"/>
              </a:rPr>
              <a:t> ветке</a:t>
            </a:r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Спрятался дубочек.                                      Любят меня взрослые  </a:t>
            </a:r>
          </a:p>
          <a:p>
            <a:pPr>
              <a:buFont typeface="Arial" charset="0"/>
              <a:buNone/>
            </a:pPr>
            <a:r>
              <a:rPr lang="ru-RU" sz="2400" smtClean="0"/>
              <a:t>2) На жарком солнышке подсох                И маленькие детки.</a:t>
            </a:r>
          </a:p>
          <a:p>
            <a:pPr>
              <a:buFont typeface="Arial" charset="0"/>
              <a:buNone/>
            </a:pPr>
            <a:r>
              <a:rPr lang="ru-RU" sz="2400" smtClean="0"/>
              <a:t>И рвется из стручков…                        6) Бусы красные висят,</a:t>
            </a:r>
          </a:p>
          <a:p>
            <a:pPr>
              <a:buFont typeface="Arial" charset="0"/>
              <a:buNone/>
            </a:pPr>
            <a:r>
              <a:rPr lang="ru-RU" sz="2400" smtClean="0"/>
              <a:t>3) В огороде у дорожки                           Из кустов на нас глядят.</a:t>
            </a:r>
          </a:p>
          <a:p>
            <a:pPr>
              <a:buFont typeface="Arial" charset="0"/>
              <a:buNone/>
            </a:pPr>
            <a:r>
              <a:rPr lang="ru-RU" sz="2400" smtClean="0"/>
              <a:t>Стоит солнышко на ножке,                       Очень любят бусы эти</a:t>
            </a:r>
          </a:p>
          <a:p>
            <a:pPr>
              <a:buFont typeface="Arial" charset="0"/>
              <a:buNone/>
            </a:pPr>
            <a:r>
              <a:rPr lang="ru-RU" sz="2400" smtClean="0"/>
              <a:t>Только жаркие лучи                                     Дети, птицы и медведи.</a:t>
            </a:r>
          </a:p>
          <a:p>
            <a:pPr>
              <a:buFont typeface="Arial" charset="0"/>
              <a:buNone/>
            </a:pPr>
            <a:r>
              <a:rPr lang="ru-RU" sz="2400" smtClean="0"/>
              <a:t>У него не горячи.</a:t>
            </a:r>
          </a:p>
          <a:p>
            <a:pPr>
              <a:buFont typeface="Arial" charset="0"/>
              <a:buNone/>
            </a:pPr>
            <a:r>
              <a:rPr lang="ru-RU" sz="2400" smtClean="0"/>
              <a:t>4) Кафтан на мне зеленый,</a:t>
            </a:r>
          </a:p>
          <a:p>
            <a:pPr>
              <a:buFont typeface="Arial" charset="0"/>
              <a:buNone/>
            </a:pPr>
            <a:r>
              <a:rPr lang="ru-RU" sz="2400" smtClean="0"/>
              <a:t>А сердце – как кумач.</a:t>
            </a:r>
          </a:p>
          <a:p>
            <a:pPr>
              <a:buFont typeface="Arial" charset="0"/>
              <a:buNone/>
            </a:pPr>
            <a:r>
              <a:rPr lang="ru-RU" sz="2400" smtClean="0"/>
              <a:t>На вкус, как сахар, сладок,</a:t>
            </a:r>
          </a:p>
          <a:p>
            <a:pPr>
              <a:buFont typeface="Arial" charset="0"/>
              <a:buNone/>
            </a:pPr>
            <a:r>
              <a:rPr lang="ru-RU" sz="2400" smtClean="0"/>
              <a:t>А сам похож на мяч.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/>
              <a:t>Домашнее задание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     1) Читать</a:t>
            </a:r>
          </a:p>
          <a:p>
            <a:pPr>
              <a:buFont typeface="Arial" charset="0"/>
              <a:buNone/>
            </a:pPr>
            <a:r>
              <a:rPr lang="ru-RU" smtClean="0"/>
              <a:t>    Стр </a:t>
            </a:r>
            <a:r>
              <a:rPr lang="ru-RU" smtClean="0">
                <a:latin typeface="Arial" charset="0"/>
              </a:rPr>
              <a:t>34</a:t>
            </a:r>
            <a:r>
              <a:rPr lang="ru-RU" smtClean="0"/>
              <a:t>-</a:t>
            </a:r>
            <a:r>
              <a:rPr lang="ru-RU" smtClean="0">
                <a:latin typeface="Arial" charset="0"/>
              </a:rPr>
              <a:t>35</a:t>
            </a: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учебник</a:t>
            </a:r>
          </a:p>
          <a:p>
            <a:pPr>
              <a:buFont typeface="Arial" charset="0"/>
              <a:buNone/>
            </a:pPr>
            <a:r>
              <a:rPr lang="ru-RU" sz="3600" smtClean="0"/>
              <a:t>      2)Выполнить задания в рабочей тетради</a:t>
            </a:r>
          </a:p>
          <a:p>
            <a:pPr>
              <a:buFont typeface="Arial" charset="0"/>
              <a:buNone/>
            </a:pPr>
            <a:r>
              <a:rPr lang="ru-RU" smtClean="0"/>
              <a:t>     Стр</a:t>
            </a:r>
            <a:r>
              <a:rPr lang="en-US" smtClean="0"/>
              <a:t> 19-20</a:t>
            </a:r>
            <a:r>
              <a:rPr lang="ru-RU" smtClean="0"/>
              <a:t>    № </a:t>
            </a:r>
            <a:r>
              <a:rPr lang="en-US" smtClean="0"/>
              <a:t>34</a:t>
            </a:r>
            <a:r>
              <a:rPr lang="ru-RU" smtClean="0"/>
              <a:t>    №  </a:t>
            </a:r>
            <a:r>
              <a:rPr lang="en-US" smtClean="0"/>
              <a:t>35</a:t>
            </a:r>
            <a:r>
              <a:rPr lang="ru-RU" smtClean="0"/>
              <a:t>    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Найти пословицы/поговорки,где встречаются плоды.</a:t>
            </a: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       </a:t>
            </a:r>
            <a:endParaRPr lang="ru-RU" sz="36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latin typeface="Arial" charset="0"/>
              </a:rPr>
              <a:t>Цели урока: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latin typeface="Arial" charset="0"/>
              </a:rPr>
              <a:t>-</a:t>
            </a:r>
            <a:r>
              <a:rPr lang="ru-RU" sz="4000" smtClean="0">
                <a:latin typeface="Arial" charset="0"/>
              </a:rPr>
              <a:t>Дать определение плода;</a:t>
            </a:r>
          </a:p>
          <a:p>
            <a:r>
              <a:rPr lang="ru-RU" sz="4000" smtClean="0">
                <a:latin typeface="Arial" charset="0"/>
              </a:rPr>
              <a:t>-Изучить строение плодов;</a:t>
            </a:r>
          </a:p>
          <a:p>
            <a:r>
              <a:rPr lang="ru-RU" sz="4000" smtClean="0">
                <a:latin typeface="Arial" charset="0"/>
              </a:rPr>
              <a:t>-Узнать классификацию;</a:t>
            </a:r>
          </a:p>
          <a:p>
            <a:r>
              <a:rPr lang="ru-RU" sz="4000" smtClean="0">
                <a:latin typeface="Arial" charset="0"/>
              </a:rPr>
              <a:t>Познакомиться со значением плодов, а также узнать способы их распространения.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95288" y="1703388"/>
            <a:ext cx="8435975" cy="51260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8424863" cy="18716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 typeface="Arial" charset="0"/>
              <a:buNone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1" name="Picture 2" descr="C:\Users\пузырёвы\Desktop\урок\0007-007-Pl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010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80645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21113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2073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Рисунок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60350"/>
            <a:ext cx="6553200" cy="6337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6781800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Значение плодов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755650" y="1916113"/>
            <a:ext cx="7993063" cy="3960812"/>
          </a:xfrm>
        </p:spPr>
        <p:txBody>
          <a:bodyPr/>
          <a:lstStyle/>
          <a:p>
            <a:r>
              <a:rPr lang="ru-RU" sz="5400" b="1" smtClean="0"/>
              <a:t>Защита семян и их распространение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Осторожно!!!Ядовитые растения!</a:t>
            </a:r>
          </a:p>
        </p:txBody>
      </p:sp>
      <p:pic>
        <p:nvPicPr>
          <p:cNvPr id="28675" name="Рисунок 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00200"/>
            <a:ext cx="8135938" cy="49244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Рисунок 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207375" cy="58324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134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Тема Office</vt:lpstr>
      <vt:lpstr>Тема Office</vt:lpstr>
      <vt:lpstr>Тема Office</vt:lpstr>
      <vt:lpstr> Тема урока: </vt:lpstr>
      <vt:lpstr>Цели урока:</vt:lpstr>
      <vt:lpstr>Слайд 3</vt:lpstr>
      <vt:lpstr>Слайд 4</vt:lpstr>
      <vt:lpstr>Слайд 5</vt:lpstr>
      <vt:lpstr>Слайд 6</vt:lpstr>
      <vt:lpstr>Значение плодов</vt:lpstr>
      <vt:lpstr>Осторожно!!!Ядовитые растения!</vt:lpstr>
      <vt:lpstr>Слайд 9</vt:lpstr>
      <vt:lpstr>Загадки</vt:lpstr>
      <vt:lpstr>Домашнее задание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Microsoft Office</cp:lastModifiedBy>
  <cp:revision>69</cp:revision>
  <dcterms:created xsi:type="dcterms:W3CDTF">2011-07-07T11:18:18Z</dcterms:created>
  <dcterms:modified xsi:type="dcterms:W3CDTF">2016-01-25T00:42:30Z</dcterms:modified>
</cp:coreProperties>
</file>