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2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89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2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90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5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7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1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2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9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3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9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9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2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0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1D7B-AD0E-4D24-A162-D6E255737DC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B7D8DA-558B-4FB6-BB58-C481BD7DA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45127"/>
            <a:ext cx="4362450" cy="46274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       Проект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  мини- музей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"Куклы из короба"!!!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</a:t>
            </a:r>
            <a:r>
              <a:rPr lang="ru-RU" sz="1600" dirty="0" smtClean="0">
                <a:solidFill>
                  <a:srgbClr val="002060"/>
                </a:solidFill>
              </a:rPr>
              <a:t>Авторы: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800" dirty="0" err="1" smtClean="0">
                <a:solidFill>
                  <a:srgbClr val="002060"/>
                </a:solidFill>
              </a:rPr>
              <a:t>Гошева</a:t>
            </a:r>
            <a:r>
              <a:rPr lang="ru-RU" sz="1800" dirty="0" smtClean="0">
                <a:solidFill>
                  <a:srgbClr val="002060"/>
                </a:solidFill>
              </a:rPr>
              <a:t> Анна Павловна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Глинская </a:t>
            </a:r>
            <a:r>
              <a:rPr lang="ru-RU" sz="1800" dirty="0">
                <a:solidFill>
                  <a:srgbClr val="002060"/>
                </a:solidFill>
              </a:rPr>
              <a:t>Наталья Александровна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ru-RU" sz="1800" dirty="0" smtClean="0">
                <a:solidFill>
                  <a:srgbClr val="00B050"/>
                </a:solidFill>
              </a:rPr>
              <a:t>МДОУ </a:t>
            </a:r>
            <a:r>
              <a:rPr lang="ru-RU" sz="1800" dirty="0">
                <a:solidFill>
                  <a:srgbClr val="00B050"/>
                </a:solidFill>
              </a:rPr>
              <a:t>"Д/С </a:t>
            </a:r>
            <a:r>
              <a:rPr lang="ru-RU" sz="1800" dirty="0" smtClean="0">
                <a:solidFill>
                  <a:srgbClr val="00B050"/>
                </a:solidFill>
              </a:rPr>
              <a:t>комбинированного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00B050"/>
                </a:solidFill>
              </a:rPr>
              <a:t>вида №17 "</a:t>
            </a:r>
            <a:r>
              <a:rPr lang="ru-RU" sz="1800" dirty="0" smtClean="0">
                <a:solidFill>
                  <a:srgbClr val="00B050"/>
                </a:solidFill>
              </a:rPr>
              <a:t>Колобок«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/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                 2021год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91" y="1039091"/>
            <a:ext cx="6502399" cy="4876799"/>
          </a:xfrm>
        </p:spPr>
      </p:pic>
    </p:spTree>
    <p:extLst>
      <p:ext uri="{BB962C8B-B14F-4D97-AF65-F5344CB8AC3E}">
        <p14:creationId xmlns:p14="http://schemas.microsoft.com/office/powerpoint/2010/main" val="20964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вам за посещение нашего     мини-музея!!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9" y="1930400"/>
            <a:ext cx="3840036" cy="512004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1930400"/>
            <a:ext cx="3745250" cy="4993668"/>
          </a:xfrm>
        </p:spPr>
      </p:pic>
    </p:spTree>
    <p:extLst>
      <p:ext uri="{BB962C8B-B14F-4D97-AF65-F5344CB8AC3E}">
        <p14:creationId xmlns:p14="http://schemas.microsoft.com/office/powerpoint/2010/main" val="38063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кукла из лыка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7" y="1565565"/>
            <a:ext cx="3607432" cy="480991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Куклы сопровождали человека по жизни, начиная с младенчества. Относились к ним с большим уважением, и кукол в доме обычно всегда было много. Некоторые из них были расставлены по дому в разных местах, остальные хранились в </a:t>
            </a:r>
            <a:r>
              <a:rPr lang="ru-RU" sz="2400" dirty="0" smtClean="0"/>
              <a:t>сундуке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389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кукла </a:t>
            </a:r>
            <a:r>
              <a:rPr lang="ru-RU" dirty="0" err="1" smtClean="0"/>
              <a:t>Столбушка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3355127" cy="4473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Название «</a:t>
            </a:r>
            <a:r>
              <a:rPr lang="ru-RU" sz="2400" dirty="0" err="1"/>
              <a:t>Столбушка</a:t>
            </a:r>
            <a:r>
              <a:rPr lang="ru-RU" sz="2400" dirty="0"/>
              <a:t>» говорит само за себя, так как основой куколки являются деревянные столбики. Делают её из старой одежды без использования подручных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28154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кукла </a:t>
            </a:r>
            <a:r>
              <a:rPr lang="ru-RU" dirty="0" err="1" smtClean="0"/>
              <a:t>Зерновушка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В зависимости от местности </a:t>
            </a:r>
            <a:r>
              <a:rPr lang="ru-RU" sz="2000" dirty="0" err="1" smtClean="0"/>
              <a:t>Зерновушка</a:t>
            </a:r>
            <a:r>
              <a:rPr lang="ru-RU" sz="2000" dirty="0" smtClean="0"/>
              <a:t> могла </a:t>
            </a:r>
            <a:r>
              <a:rPr lang="ru-RU" sz="2000" dirty="0"/>
              <a:t>выглядеть по-разному, но основой ей всегда служил мешочек, наполненный зерном. Чаще всего насыпали гречку, пшеницу, горох, ячмень, овёс. Располагали куклу на самом видном месте в доме.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3479818" cy="4639759"/>
          </a:xfrm>
        </p:spPr>
      </p:pic>
    </p:spTree>
    <p:extLst>
      <p:ext uri="{BB962C8B-B14F-4D97-AF65-F5344CB8AC3E}">
        <p14:creationId xmlns:p14="http://schemas.microsoft.com/office/powerpoint/2010/main" val="16513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Подорожница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09" y="1578697"/>
            <a:ext cx="3535236" cy="47136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Подорожница</a:t>
            </a:r>
            <a:r>
              <a:rPr lang="ru-RU" sz="2000" dirty="0"/>
              <a:t> - славянская обрядовая кукла, которую давали в дорогу страннику, чтобы тому сопутствовала удача. Обычно ее делала мать сыну или жена мужу, при этом брать ее в руки мог только тот, кто делал куклу и тот, кому она предназначалась.</a:t>
            </a:r>
          </a:p>
        </p:txBody>
      </p:sp>
    </p:spTree>
    <p:extLst>
      <p:ext uri="{BB962C8B-B14F-4D97-AF65-F5344CB8AC3E}">
        <p14:creationId xmlns:p14="http://schemas.microsoft.com/office/powerpoint/2010/main" val="13700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кукла из этнографической ткани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3355127" cy="4473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Традиционную народную куклу делали из разных материалов: травы, соломы, лыка, веточек и конечно, лоскутков старой одежды. Считалось, что сама по себе ношеная одежда уже являлась </a:t>
            </a:r>
            <a:r>
              <a:rPr lang="ru-RU" dirty="0" err="1"/>
              <a:t>обережной</a:t>
            </a:r>
            <a:r>
              <a:rPr lang="ru-RU" dirty="0"/>
              <a:t>, так как хранит тепло души человека, который её носил. В русской деревне больше всего любили тряпичную куклу.</a:t>
            </a:r>
          </a:p>
        </p:txBody>
      </p:sp>
    </p:spTree>
    <p:extLst>
      <p:ext uri="{BB962C8B-B14F-4D97-AF65-F5344CB8AC3E}">
        <p14:creationId xmlns:p14="http://schemas.microsoft.com/office/powerpoint/2010/main" val="28496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в традиционных костюмах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10" y="1523279"/>
            <a:ext cx="3523058" cy="46974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куклы не только играли – они помогали человеку на протяжении всей его жизни: с ними справляли календарные обряды, призывали дождь, засуху или тепло в прохладную пору, когда нужно было сеять хлеб или собирать урожай. Они были рядом на свадьбах и при рождении младенцев, с ними делились радостями и невзгодами. Кукла – творение вечной души человека, значит частица души присутствует в каждой куколке.</a:t>
            </a:r>
          </a:p>
        </p:txBody>
      </p:sp>
    </p:spTree>
    <p:extLst>
      <p:ext uri="{BB962C8B-B14F-4D97-AF65-F5344CB8AC3E}">
        <p14:creationId xmlns:p14="http://schemas.microsoft.com/office/powerpoint/2010/main" val="25905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Архангельская промысловая кукла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2160588"/>
            <a:ext cx="3296677" cy="43955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95" y="2128548"/>
            <a:ext cx="3320707" cy="4427610"/>
          </a:xfrm>
        </p:spPr>
      </p:pic>
    </p:spTree>
    <p:extLst>
      <p:ext uri="{BB962C8B-B14F-4D97-AF65-F5344CB8AC3E}">
        <p14:creationId xmlns:p14="http://schemas.microsoft.com/office/powerpoint/2010/main" val="8114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60630" cy="1427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</a:t>
            </a:r>
            <a:r>
              <a:rPr lang="ru-RU" dirty="0"/>
              <a:t>с народной куклой воспитывает уважение и любовь к истории родного края!!!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5" y="2160589"/>
            <a:ext cx="4840816" cy="36306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1" y="2753736"/>
            <a:ext cx="5472353" cy="4104264"/>
          </a:xfrm>
        </p:spPr>
      </p:pic>
    </p:spTree>
    <p:extLst>
      <p:ext uri="{BB962C8B-B14F-4D97-AF65-F5344CB8AC3E}">
        <p14:creationId xmlns:p14="http://schemas.microsoft.com/office/powerpoint/2010/main" val="41448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329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            Проект          мини- музей      "Куклы из короба"!!!                Авторы: Гошева Анна Павловна Глинская Наталья Александровна                                                              МДОУ "Д/С комбинированного  вида №17 "Колобок«                       2021год</vt:lpstr>
      <vt:lpstr>Народная кукла из лыка</vt:lpstr>
      <vt:lpstr>Народная кукла Столбушка</vt:lpstr>
      <vt:lpstr>Народная кукла Зерновушка</vt:lpstr>
      <vt:lpstr>                Подорожница</vt:lpstr>
      <vt:lpstr>Народная кукла из этнографической ткани</vt:lpstr>
      <vt:lpstr>Куклы в традиционных костюмах</vt:lpstr>
      <vt:lpstr>Архангельская промысловая кукла</vt:lpstr>
      <vt:lpstr>Знакомство с народной куклой воспитывает уважение и любовь к истории родного края!!!</vt:lpstr>
      <vt:lpstr>Спасибо вам за посещение нашего     мини-музея!!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29</cp:revision>
  <dcterms:created xsi:type="dcterms:W3CDTF">2021-03-17T17:14:12Z</dcterms:created>
  <dcterms:modified xsi:type="dcterms:W3CDTF">2021-03-17T18:03:05Z</dcterms:modified>
</cp:coreProperties>
</file>