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6" d="100"/>
          <a:sy n="76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1522" y="705275"/>
            <a:ext cx="7579896" cy="230832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развития </a:t>
            </a:r>
          </a:p>
          <a:p>
            <a:pPr algn="ctr"/>
            <a:r>
              <a:rPr lang="ru-RU" sz="48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критического мышления </a:t>
            </a:r>
          </a:p>
          <a:p>
            <a:pPr algn="ctr"/>
            <a:r>
              <a:rPr lang="ru-RU" sz="48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чтение и письмо</a:t>
            </a:r>
            <a:endParaRPr lang="ru-RU" sz="4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26301"/>
            <a:ext cx="8458200" cy="54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7485" y="1315233"/>
            <a:ext cx="5549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знал</a:t>
            </a: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«+» – новое</a:t>
            </a: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«-» – думал иначе</a:t>
            </a: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«?» – есть вопросы</a:t>
            </a:r>
            <a:endParaRPr lang="ru-RU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8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45671"/>
              </p:ext>
            </p:extLst>
          </p:nvPr>
        </p:nvGraphicFramePr>
        <p:xfrm>
          <a:off x="1306882" y="770697"/>
          <a:ext cx="6530235" cy="190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745"/>
                <a:gridCol w="2176745"/>
                <a:gridCol w="2176745"/>
              </a:tblGrid>
              <a:tr h="95493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V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+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</a:tr>
              <a:tr h="9549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1728592" y="4058433"/>
            <a:ext cx="5561556" cy="1252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903956" y="3429000"/>
            <a:ext cx="964504" cy="64195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068877" y="3429000"/>
            <a:ext cx="814191" cy="64195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208745" y="3429000"/>
            <a:ext cx="713984" cy="62943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411244" y="3429000"/>
            <a:ext cx="663879" cy="64195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79321" y="4070959"/>
            <a:ext cx="789139" cy="66387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6663" y="4058433"/>
            <a:ext cx="676405" cy="67640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34005" y="4070959"/>
            <a:ext cx="713984" cy="66387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11452" y="4070959"/>
            <a:ext cx="739036" cy="66387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/>
          <p:cNvSpPr/>
          <p:nvPr/>
        </p:nvSpPr>
        <p:spPr>
          <a:xfrm rot="16200000">
            <a:off x="818890" y="3699875"/>
            <a:ext cx="939452" cy="742167"/>
          </a:xfrm>
          <a:prstGeom prst="triangl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475972" y="2782669"/>
            <a:ext cx="288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4865" y="4882866"/>
            <a:ext cx="288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807" y="4745079"/>
            <a:ext cx="242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290148" y="3429000"/>
            <a:ext cx="0" cy="130583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3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145" y="1002082"/>
            <a:ext cx="8129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 ЗНАЮ?</a:t>
            </a: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 УЗНАЛ?</a:t>
            </a: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ИЗМЕНИЛИСЬ МОИ ЗНАНИЯ?</a:t>
            </a: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 ХОТЕЛ БЫ УЗНАТЬ?</a:t>
            </a:r>
            <a:endParaRPr lang="ru-RU" sz="4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86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989" y="859065"/>
            <a:ext cx="81920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</a:p>
          <a:p>
            <a:pPr algn="just"/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СТРОКА – 1 СЛОВО (ТЕМА)</a:t>
            </a:r>
          </a:p>
          <a:p>
            <a:pPr algn="just"/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СТРОКА – 2 СЛОВА (КАКОЙ?)</a:t>
            </a:r>
          </a:p>
          <a:p>
            <a:pPr algn="just"/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СТРОКА – 3 СЛОВА (ЧТО ДЕЛАЕТ?)</a:t>
            </a:r>
          </a:p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СТРОКА - 4 СЛОВА (МОЕ ОТНОШЕНИЕ)</a:t>
            </a:r>
          </a:p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СТРОКА – 1 СЛОВО (АССОЦИАЦИЯ)</a:t>
            </a:r>
          </a:p>
          <a:p>
            <a:pPr algn="just"/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0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5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93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Хозяин</cp:lastModifiedBy>
  <cp:revision>33</cp:revision>
  <dcterms:created xsi:type="dcterms:W3CDTF">2013-11-19T05:52:05Z</dcterms:created>
  <dcterms:modified xsi:type="dcterms:W3CDTF">2016-01-20T17:23:21Z</dcterms:modified>
</cp:coreProperties>
</file>