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C1C1C-2CF1-448A-A49F-6068FB80F730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955E5-DE0D-441C-880E-585B07B1A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3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7955E5-DE0D-441C-880E-585B07B1A71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09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8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8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984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05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89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845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267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1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0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97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72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667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52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25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7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4003-4C21-4D7E-B0DE-3D8EFECCBF5B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8E8FB2-9C73-491C-BBB8-E879D82CB4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4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brazovaka.ru/books/tolstoy/voyna-i-mi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6BB85-8005-4709-A3EA-E7912BB28A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Лев Николаевич Толстой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0957653-7B60-410F-B4BC-52E8D250CF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Интересные факты из жизни писателя</a:t>
            </a:r>
          </a:p>
        </p:txBody>
      </p:sp>
    </p:spTree>
    <p:extLst>
      <p:ext uri="{BB962C8B-B14F-4D97-AF65-F5344CB8AC3E}">
        <p14:creationId xmlns:p14="http://schemas.microsoft.com/office/powerpoint/2010/main" val="339464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o-tolstoy-books-30-background-wallpaper">
            <a:extLst>
              <a:ext uri="{FF2B5EF4-FFF2-40B4-BE49-F238E27FC236}">
                <a16:creationId xmlns:a16="http://schemas.microsoft.com/office/drawing/2014/main" id="{8DEA79A0-C6C9-4DBE-9875-6945D5E28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603682"/>
            <a:ext cx="8066134" cy="548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598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C1706-36BD-442B-A773-24C1A176A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74BF28-451A-4F6A-B0CA-27290A3D2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Лев Толстой родился 9 сентября 1828 года в Тульской губернии (Россия) в семье, принадлежащей классу дворян. В 1860-х годах он написал свой первый большой роман – </a:t>
            </a:r>
            <a:r>
              <a:rPr lang="ru-RU" dirty="0">
                <a:hlinkClick r:id="rId2"/>
              </a:rPr>
              <a:t>“Война и мир”</a:t>
            </a:r>
            <a:r>
              <a:rPr lang="ru-RU" dirty="0"/>
              <a:t>. В 1873 году Толстой приступил к работе над второй из наиболее известных его книг, “Анна Каренина”.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Он продолжал писать беллетристику на протяжении 1880-х и 1890-х годов. Одна из его самых успешных поздних работ – “Смерть Ивана Ильича”. Толстой умер 20 ноября 1910 г. в </a:t>
            </a:r>
            <a:r>
              <a:rPr lang="ru-RU" dirty="0" err="1"/>
              <a:t>Астапово</a:t>
            </a:r>
            <a:r>
              <a:rPr lang="ru-RU" dirty="0"/>
              <a:t>, Россия.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187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0684442-62C6-4409-8886-34949127BF88}"/>
              </a:ext>
            </a:extLst>
          </p:cNvPr>
          <p:cNvSpPr/>
          <p:nvPr/>
        </p:nvSpPr>
        <p:spPr>
          <a:xfrm>
            <a:off x="612559" y="612845"/>
            <a:ext cx="853144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1.Помимо всем известных серьезных литературных творений Лев Николаевич Толстой писал книги для детей.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2.В 34 года Толстой женился на 18-ти летней Софье Берс.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3.Самое популярное свое произведение «Война и мир» Лев Толстой не любил.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4.Супруга Льва Николаевича Толстого переписывала почти все труды своего возлюбленного.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5.Толстой находился в очень теплых отношениях с такими великими писателями как: Максим Горький и Антон Чехов, но все было наоборот с Тургеневым. Однажды с ним дело чуть не дошло до дуэли.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6.Дочь Толстого, которую звали Агриппина, жила вместе с отцом и попутно занималась корректировкой его текстов.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7.Лев Николаевич Толстой вообще не ел мяса и был вегетарианцем. Он даже мечтал, что настанут времена, когда все люди престанут есть мясо. 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8.Лев Николаевич Толстой был азартной личностью.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530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59D0AF-CE82-4416-9BB0-42970F07B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Спасибо за внимание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67A076-809B-4592-BA11-4217B8FB1C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Подготовила </a:t>
            </a:r>
            <a:r>
              <a:rPr lang="ru-RU" dirty="0" err="1"/>
              <a:t>Московцева</a:t>
            </a:r>
            <a:r>
              <a:rPr lang="ru-RU" dirty="0"/>
              <a:t> Ксения</a:t>
            </a:r>
          </a:p>
        </p:txBody>
      </p:sp>
    </p:spTree>
    <p:extLst>
      <p:ext uri="{BB962C8B-B14F-4D97-AF65-F5344CB8AC3E}">
        <p14:creationId xmlns:p14="http://schemas.microsoft.com/office/powerpoint/2010/main" val="20527277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198</Words>
  <Application>Microsoft Office PowerPoint</Application>
  <PresentationFormat>Широкоэкранный</PresentationFormat>
  <Paragraphs>16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Аспект</vt:lpstr>
      <vt:lpstr>Лев Николаевич Толстой</vt:lpstr>
      <vt:lpstr>Презентация PowerPoint</vt:lpstr>
      <vt:lpstr>биография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Лев Николаевич Толстой</dc:title>
  <dc:creator>admin</dc:creator>
  <cp:lastModifiedBy>admin</cp:lastModifiedBy>
  <cp:revision>3</cp:revision>
  <dcterms:created xsi:type="dcterms:W3CDTF">2018-12-04T16:41:37Z</dcterms:created>
  <dcterms:modified xsi:type="dcterms:W3CDTF">2018-12-04T18:54:10Z</dcterms:modified>
</cp:coreProperties>
</file>