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688" y="2031844"/>
            <a:ext cx="605901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img0.liveinternet.ru/images/attach/d/3/153/997/153997076_1611610124_liveinternetclipa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4257" r="25167" b="3972"/>
          <a:stretch/>
        </p:blipFill>
        <p:spPr bwMode="auto">
          <a:xfrm>
            <a:off x="467544" y="980728"/>
            <a:ext cx="2299854" cy="42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980728"/>
            <a:ext cx="58326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Знакомство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 часами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38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322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2/1613675936_56-p-fon-dlya-prezentatsii-neznaika-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13111"/>
            <a:ext cx="2376264" cy="49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Познавательно с книго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8397"/>
            <a:ext cx="6097860" cy="20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5115647" y="1772816"/>
            <a:ext cx="3654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 rot="1592691">
            <a:off x="6561859" y="2834705"/>
            <a:ext cx="762000" cy="2644775"/>
            <a:chOff x="3216" y="1728"/>
            <a:chExt cx="529" cy="1591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5418">
            <a:off x="6170688" y="4338639"/>
            <a:ext cx="1061772" cy="3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phonoteka.org/uploads/posts/2021-04/1619507273_26-phonoteka_org-p-neznaika-fon-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28505"/>
            <a:ext cx="2520280" cy="42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260648"/>
            <a:ext cx="52565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тикают часы.</a:t>
            </a:r>
          </a:p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 – длинные усы.</a:t>
            </a:r>
          </a:p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за часом каждый день</a:t>
            </a:r>
          </a:p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ходить совсем не лень.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2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467544" y="404664"/>
            <a:ext cx="3277611" cy="39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5418">
            <a:off x="1328606" y="2742825"/>
            <a:ext cx="1061772" cy="3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 rot="4143832">
            <a:off x="1792741" y="1394489"/>
            <a:ext cx="627216" cy="2282009"/>
            <a:chOff x="3216" y="1728"/>
            <a:chExt cx="529" cy="1591"/>
          </a:xfrm>
        </p:grpSpPr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745155" y="764704"/>
            <a:ext cx="52193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Круглощёкий циферблат</a:t>
            </a:r>
          </a:p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Подсказать нам время рад.</a:t>
            </a:r>
          </a:p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– как веснушки.</a:t>
            </a:r>
          </a:p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Шляпка на макушке.</a:t>
            </a:r>
            <a:endParaRPr lang="ru-RU" alt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sd.multiurok.ru/html/2019/05/14/s_5cda7403c16e9/1157366_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24" b="31128"/>
          <a:stretch/>
        </p:blipFill>
        <p:spPr bwMode="auto">
          <a:xfrm>
            <a:off x="4572000" y="2709213"/>
            <a:ext cx="3888432" cy="35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310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шляпка в нужный час</a:t>
            </a:r>
          </a:p>
          <a:p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Зазвенев, разбудит нас.</a:t>
            </a:r>
          </a:p>
          <a:p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Тик-так, тик-так!</a:t>
            </a:r>
          </a:p>
          <a:p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часов нельзя никак!</a:t>
            </a:r>
            <a:endParaRPr lang="ru-RU" alt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atherineasquithgallery.com/uploads/posts/2021-02/1613675936_56-p-fon-dlya-prezentatsii-neznaika-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148"/>
            <a:ext cx="3096344" cy="63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or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1593473" y="2852936"/>
            <a:ext cx="2921799" cy="35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 rot="1592691">
            <a:off x="2781661" y="3722321"/>
            <a:ext cx="545423" cy="2118278"/>
            <a:chOff x="3216" y="1728"/>
            <a:chExt cx="529" cy="1591"/>
          </a:xfrm>
        </p:grpSpPr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5418">
            <a:off x="2274378" y="4975938"/>
            <a:ext cx="1061772" cy="3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7772400" cy="13620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Минутная стрелка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im-portal.ru/wp-content/uploads/2021/03/0-87753-5d2aed22-orig1-b61eed21-20210312_145320_7548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031759" cy="32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r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4427984" y="1241060"/>
            <a:ext cx="4382964" cy="530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 rot="4143832">
            <a:off x="3393184" y="295398"/>
            <a:ext cx="2527834" cy="6616536"/>
            <a:chOff x="3457" y="-1294"/>
            <a:chExt cx="2132" cy="4613"/>
          </a:xfrm>
        </p:grpSpPr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4681" y="-882"/>
              <a:ext cx="132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 rot="4068885">
            <a:off x="6128054" y="3030800"/>
            <a:ext cx="838200" cy="2362200"/>
            <a:chOff x="3598" y="903"/>
            <a:chExt cx="473" cy="1023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7009" y="609599"/>
            <a:ext cx="3962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/>
              <a:t>Часовая стрелка</a:t>
            </a:r>
          </a:p>
        </p:txBody>
      </p:sp>
    </p:spTree>
    <p:extLst>
      <p:ext uri="{BB962C8B-B14F-4D97-AF65-F5344CB8AC3E}">
        <p14:creationId xmlns:p14="http://schemas.microsoft.com/office/powerpoint/2010/main" val="33549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0287" y="1046998"/>
            <a:ext cx="4622859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Arial" panose="020B0604020202020204" pitchFamily="34" charset="0"/>
              </a:rPr>
              <a:t>Минутная стрелка делает полный оборот</a:t>
            </a:r>
            <a:r>
              <a:rPr lang="ru-RU" altLang="ru-RU" sz="4800" b="1" dirty="0">
                <a:latin typeface="Arial" panose="020B0604020202020204" pitchFamily="34" charset="0"/>
              </a:rPr>
              <a:t>                             </a:t>
            </a:r>
            <a:r>
              <a:rPr lang="ru-RU" alt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за 60 минут</a:t>
            </a:r>
            <a:br>
              <a:rPr lang="ru-RU" alt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2053" name="Picture 5" descr="https://totpolyglot.com/images/stories/virtuemart/category/neznaik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48" y="-12850341"/>
            <a:ext cx="4235657" cy="74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catherineasquithgallery.com/uploads/posts/2021-02/1613675940_8-p-fon-dlya-prezentatsii-neznaika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or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0CEF4"/>
              </a:clrFrom>
              <a:clrTo>
                <a:srgbClr val="70C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4283968" y="764704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6"/>
          <p:cNvGrpSpPr>
            <a:grpSpLocks/>
          </p:cNvGrpSpPr>
          <p:nvPr/>
        </p:nvGrpSpPr>
        <p:grpSpPr bwMode="auto">
          <a:xfrm rot="980622">
            <a:off x="6088162" y="2207346"/>
            <a:ext cx="990600" cy="3211513"/>
            <a:chOff x="3216" y="1728"/>
            <a:chExt cx="529" cy="1591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3"/>
          <p:cNvGrpSpPr>
            <a:grpSpLocks/>
          </p:cNvGrpSpPr>
          <p:nvPr/>
        </p:nvGrpSpPr>
        <p:grpSpPr bwMode="auto">
          <a:xfrm rot="4068885">
            <a:off x="6164362" y="2641855"/>
            <a:ext cx="838200" cy="2362200"/>
            <a:chOff x="3598" y="903"/>
            <a:chExt cx="473" cy="1023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4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322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389172"/>
            <a:ext cx="3744416" cy="1959708"/>
          </a:xfrm>
        </p:spPr>
        <p:txBody>
          <a:bodyPr>
            <a:normAutofit fontScale="92500"/>
          </a:bodyPr>
          <a:lstStyle/>
          <a:p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Часовая стрелка за                       60 минут проходит расстояние от одной цифры до другой.</a:t>
            </a:r>
          </a:p>
          <a:p>
            <a:endParaRPr lang="ru-RU" dirty="0"/>
          </a:p>
        </p:txBody>
      </p:sp>
      <p:pic>
        <p:nvPicPr>
          <p:cNvPr id="5" name="Picture 2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304800" y="457200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 rot="980622">
            <a:off x="2055813" y="1914525"/>
            <a:ext cx="990600" cy="3211513"/>
            <a:chOff x="3216" y="1728"/>
            <a:chExt cx="529" cy="1591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"/>
          <p:cNvGrpSpPr>
            <a:grpSpLocks/>
          </p:cNvGrpSpPr>
          <p:nvPr/>
        </p:nvGrpSpPr>
        <p:grpSpPr bwMode="auto">
          <a:xfrm rot="4068885">
            <a:off x="2133600" y="2362200"/>
            <a:ext cx="838200" cy="2362200"/>
            <a:chOff x="3598" y="903"/>
            <a:chExt cx="473" cy="1023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 descr="https://catherineasquithgallery.com/uploads/posts/2021-02/1613675936_56-p-fon-dlya-prezentatsii-neznaika-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58905"/>
            <a:ext cx="2160240" cy="44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322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304800" y="457200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980622">
            <a:off x="2055813" y="1914525"/>
            <a:ext cx="990600" cy="3211513"/>
            <a:chOff x="3216" y="1728"/>
            <a:chExt cx="529" cy="1591"/>
          </a:xfrm>
        </p:grpSpPr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48064" y="553750"/>
            <a:ext cx="353873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 час = 60 мин</a:t>
            </a:r>
            <a:r>
              <a:rPr lang="ru-RU" altLang="ru-RU" sz="3200" b="1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https://fsd.multiurok.ru/html/2019/05/14/s_5cda7403c16e9/1157366_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24" b="31128"/>
          <a:stretch/>
        </p:blipFill>
        <p:spPr bwMode="auto">
          <a:xfrm>
            <a:off x="5076056" y="1637974"/>
            <a:ext cx="3888432" cy="35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5418">
            <a:off x="1647705" y="3586909"/>
            <a:ext cx="1290782" cy="5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rostim.com/wp-content/uploads/2021/03/image006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" y="322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563" r="3665" b="14792"/>
          <a:stretch>
            <a:fillRect/>
          </a:stretch>
        </p:blipFill>
        <p:spPr bwMode="auto">
          <a:xfrm>
            <a:off x="304800" y="679937"/>
            <a:ext cx="4598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980622">
            <a:off x="2108994" y="2093671"/>
            <a:ext cx="990600" cy="3211513"/>
            <a:chOff x="3216" y="1728"/>
            <a:chExt cx="529" cy="1591"/>
          </a:xfrm>
        </p:grpSpPr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5"/>
          <p:cNvGrpSpPr>
            <a:grpSpLocks/>
          </p:cNvGrpSpPr>
          <p:nvPr/>
        </p:nvGrpSpPr>
        <p:grpSpPr bwMode="auto">
          <a:xfrm rot="4068885">
            <a:off x="2152515" y="2581954"/>
            <a:ext cx="838200" cy="2362200"/>
            <a:chOff x="3598" y="903"/>
            <a:chExt cx="473" cy="1023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76056" y="278154"/>
            <a:ext cx="3610744" cy="187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Минутная стрелка от цифры до цифры проходит                            за 5 минут</a:t>
            </a:r>
            <a:r>
              <a:rPr lang="ru-RU" altLang="ru-RU" sz="3200" b="1" dirty="0"/>
              <a:t> </a:t>
            </a:r>
          </a:p>
        </p:txBody>
      </p:sp>
      <p:pic>
        <p:nvPicPr>
          <p:cNvPr id="12" name="Picture 2" descr="https://catherineasquithgallery.com/uploads/posts/2021-02/1613675936_56-p-fon-dlya-prezentatsii-neznaika-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8" y="3140967"/>
            <a:ext cx="1635890" cy="33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Минутная стрелка</vt:lpstr>
      <vt:lpstr>Минутная стрелка делает полный оборот                             за 60 минут </vt:lpstr>
      <vt:lpstr>Презентация PowerPoint</vt:lpstr>
      <vt:lpstr>1 час = 60 мин </vt:lpstr>
      <vt:lpstr>Минутная стрелка от цифры до цифры проходит                            за 5 минут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6</cp:revision>
  <dcterms:created xsi:type="dcterms:W3CDTF">2021-10-14T17:03:57Z</dcterms:created>
  <dcterms:modified xsi:type="dcterms:W3CDTF">2021-10-14T17:57:08Z</dcterms:modified>
</cp:coreProperties>
</file>