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E1DDA3-44B2-487E-8A1A-BE8608055BC5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D44A1E-E7BF-4992-9551-7A0800569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yclowiki.org/wiki/%D0%A4%D0%B8%D0%BD%D0%BB%D1%8F%D0%BD%D0%B4%D0%B8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kala-perevoda-ballov-ogeh-2018-v-ocenk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6632"/>
            <a:ext cx="6858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509120"/>
            <a:ext cx="8458200" cy="194421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Совершенствование работы по подготовке учащихся к ОГЭ по обществознанию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Школьное обществознание – это учебная дисциплина, интегрирующая знания нескольких социальных и гуманитарных наук: философии, экономики, социологии, политологии, социальной психологии, </a:t>
            </a:r>
            <a:r>
              <a:rPr lang="ru-RU" dirty="0" err="1" smtClean="0"/>
              <a:t>культурологии</a:t>
            </a:r>
            <a:r>
              <a:rPr lang="ru-RU" dirty="0" smtClean="0"/>
              <a:t>, правоведения. </a:t>
            </a:r>
          </a:p>
          <a:p>
            <a:pPr>
              <a:buNone/>
            </a:pPr>
            <a:r>
              <a:rPr lang="ru-RU" dirty="0" smtClean="0"/>
              <a:t>При этом целый ряд ключевых понятий раскрыт на данном этапе изучения курса на уровне описания отдельных признаков и проявлений, что существенно сужает возможности отбора материала для экзаменационной работы.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45" y="548680"/>
            <a:ext cx="8819743" cy="59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/>
              <a:t>Создание ментальной карты</a:t>
            </a:r>
            <a:endParaRPr lang="ru-RU" dirty="0"/>
          </a:p>
        </p:txBody>
      </p:sp>
      <p:pic>
        <p:nvPicPr>
          <p:cNvPr id="2055" name="Picture 7" descr="C:\Users\Kab412\Downloads\IMG-2017121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744416" cy="2592288"/>
          </a:xfrm>
          <a:prstGeom prst="rect">
            <a:avLst/>
          </a:prstGeom>
          <a:noFill/>
        </p:spPr>
      </p:pic>
      <p:pic>
        <p:nvPicPr>
          <p:cNvPr id="2056" name="Picture 8" descr="C:\Users\Kab412\Downloads\IMG-20171213-WA001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72408" cy="2326211"/>
          </a:xfrm>
          <a:prstGeom prst="rect">
            <a:avLst/>
          </a:prstGeom>
          <a:noFill/>
        </p:spPr>
      </p:pic>
      <p:pic>
        <p:nvPicPr>
          <p:cNvPr id="2059" name="Picture 11" descr="C:\Users\Kab412\Downloads\IMG-20171213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60848"/>
            <a:ext cx="401689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dirty="0" err="1" smtClean="0"/>
              <a:t>Элиас</a:t>
            </a:r>
            <a:r>
              <a:rPr lang="ru-RU" dirty="0" smtClean="0"/>
              <a:t> (Скажи иначе)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 ней нужно объяснять слова не используя однокоренные слова и эти же слова переведенные на другой язык. </a:t>
            </a:r>
            <a:r>
              <a:rPr lang="ru-RU" sz="3600" b="1" dirty="0" err="1" smtClean="0">
                <a:solidFill>
                  <a:srgbClr val="C00000"/>
                </a:solidFill>
              </a:rPr>
              <a:t>Alias</a:t>
            </a:r>
            <a:r>
              <a:rPr lang="ru-RU" sz="3600" b="1" dirty="0" smtClean="0">
                <a:solidFill>
                  <a:srgbClr val="C00000"/>
                </a:solidFill>
              </a:rPr>
              <a:t> был разработан в </a:t>
            </a:r>
            <a:r>
              <a:rPr lang="ru-RU" sz="3600" b="1" dirty="0" smtClean="0">
                <a:solidFill>
                  <a:srgbClr val="C00000"/>
                </a:solidFill>
                <a:hlinkClick r:id="rId2" tooltip="Финляндия"/>
              </a:rPr>
              <a:t>Финляндии</a:t>
            </a:r>
            <a:r>
              <a:rPr lang="ru-RU" sz="3600" b="1" dirty="0" smtClean="0">
                <a:solidFill>
                  <a:srgbClr val="C00000"/>
                </a:solidFill>
              </a:rPr>
              <a:t>. Игра появилась на рынке в начале 1990-х и является одной из самых популярных игр.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Монологический рассказ</a:t>
            </a:r>
            <a:endParaRPr lang="ru-RU" dirty="0"/>
          </a:p>
        </p:txBody>
      </p:sp>
      <p:pic>
        <p:nvPicPr>
          <p:cNvPr id="4" name="Содержимое 3" descr="c6ec0c65574791.Y3JvcCwxOTI0LDE1MDYsMCw2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336704" cy="49564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1178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Ликбез для не посещающих факультатив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526408" cy="46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104456" cy="577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107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Совершенствование работы по подготовке учащихся к ОГЭ по обществознанию </vt:lpstr>
      <vt:lpstr>Слайд 2</vt:lpstr>
      <vt:lpstr>Слайд 3</vt:lpstr>
      <vt:lpstr>Создание ментальной карты</vt:lpstr>
      <vt:lpstr>Игра Элиас (Скажи иначе)</vt:lpstr>
      <vt:lpstr>Монологический рассказ</vt:lpstr>
      <vt:lpstr>Ликбез для не посещающих факультатив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работы по подготовке учащихся к ОГЭ по обществознанию</dc:title>
  <dc:creator>Kab412</dc:creator>
  <cp:lastModifiedBy>Kab412</cp:lastModifiedBy>
  <cp:revision>6</cp:revision>
  <dcterms:created xsi:type="dcterms:W3CDTF">2019-04-13T06:43:22Z</dcterms:created>
  <dcterms:modified xsi:type="dcterms:W3CDTF">2019-04-13T07:37:20Z</dcterms:modified>
</cp:coreProperties>
</file>