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6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7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3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1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01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7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23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7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4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9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7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1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2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7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2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0B7C5F-A4BB-4554-8C9F-E65E8BA52760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E4E61E-1A00-4C79-BD2E-9ABE050A6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911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036" y="271948"/>
            <a:ext cx="8534400" cy="1507067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Мой город Лобня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0952" y="3282697"/>
            <a:ext cx="6089904" cy="19202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Выполнила ученица 2а класса 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Кузнецова Полина</a:t>
            </a:r>
            <a:endParaRPr lang="ru-RU" sz="28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Путешествие по городу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120" y="741270"/>
            <a:ext cx="4281213" cy="3210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92" y="435530"/>
            <a:ext cx="5259260" cy="394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0103" y="794979"/>
            <a:ext cx="4300728" cy="32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616" y="256032"/>
            <a:ext cx="4736592" cy="118872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Городской парк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35240" y="839724"/>
            <a:ext cx="4669536" cy="3502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4554" y="2212085"/>
            <a:ext cx="4718304" cy="3538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5362" y="2235517"/>
            <a:ext cx="4655820" cy="34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Парк «Река времени»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9"/>
          <a:stretch/>
        </p:blipFill>
        <p:spPr>
          <a:xfrm rot="5400000">
            <a:off x="2586924" y="962541"/>
            <a:ext cx="3321079" cy="2104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/>
          <a:stretch/>
        </p:blipFill>
        <p:spPr>
          <a:xfrm rot="1146334">
            <a:off x="9756648" y="354244"/>
            <a:ext cx="2017775" cy="2370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0448" y="640148"/>
            <a:ext cx="3364971" cy="2523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9382">
            <a:off x="-210461" y="764690"/>
            <a:ext cx="3560881" cy="2670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1139" y="3796160"/>
            <a:ext cx="3288792" cy="2466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0370" y="3082020"/>
            <a:ext cx="4104954" cy="30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3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00" y="4839883"/>
            <a:ext cx="7956868" cy="150706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Памятники погибшим 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FF0000"/>
                </a:solidFill>
              </a:rPr>
              <a:t>в великой отечественной войне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73"/>
          <a:stretch/>
        </p:blipFill>
        <p:spPr>
          <a:xfrm rot="5400000">
            <a:off x="8208768" y="2382091"/>
            <a:ext cx="4819650" cy="27445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r="22772"/>
          <a:stretch/>
        </p:blipFill>
        <p:spPr>
          <a:xfrm rot="5400000">
            <a:off x="-238363" y="489347"/>
            <a:ext cx="3634454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8329" r="18093" b="7777"/>
          <a:stretch/>
        </p:blipFill>
        <p:spPr>
          <a:xfrm rot="5400000">
            <a:off x="5672870" y="1391014"/>
            <a:ext cx="3648456" cy="3555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5127" y="937831"/>
            <a:ext cx="3748869" cy="2811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5388" y="284556"/>
            <a:ext cx="635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Лобня-город воинской славы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3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02870"/>
            <a:ext cx="9025128" cy="663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500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24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Мой город Лобня</vt:lpstr>
      <vt:lpstr>Путешествие по городу</vt:lpstr>
      <vt:lpstr>Городской парк</vt:lpstr>
      <vt:lpstr>Парк «Река времени»</vt:lpstr>
      <vt:lpstr>Памятники погибшим  в великой отечественной войне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Лобня</dc:title>
  <dc:creator>дмитрий кузнецов</dc:creator>
  <cp:lastModifiedBy>дмитрий кузнецов</cp:lastModifiedBy>
  <cp:revision>5</cp:revision>
  <dcterms:created xsi:type="dcterms:W3CDTF">2022-09-18T18:13:15Z</dcterms:created>
  <dcterms:modified xsi:type="dcterms:W3CDTF">2022-09-18T19:09:14Z</dcterms:modified>
</cp:coreProperties>
</file>