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1" r:id="rId8"/>
    <p:sldId id="290" r:id="rId9"/>
    <p:sldId id="257" r:id="rId10"/>
    <p:sldId id="265" r:id="rId11"/>
    <p:sldId id="258" r:id="rId12"/>
    <p:sldId id="261" r:id="rId13"/>
    <p:sldId id="262" r:id="rId14"/>
    <p:sldId id="263" r:id="rId15"/>
    <p:sldId id="266" r:id="rId16"/>
    <p:sldId id="267" r:id="rId17"/>
    <p:sldId id="259" r:id="rId18"/>
    <p:sldId id="264" r:id="rId19"/>
    <p:sldId id="268" r:id="rId20"/>
    <p:sldId id="269" r:id="rId21"/>
    <p:sldId id="271" r:id="rId22"/>
    <p:sldId id="272" r:id="rId23"/>
    <p:sldId id="273" r:id="rId24"/>
    <p:sldId id="274" r:id="rId25"/>
    <p:sldId id="276" r:id="rId26"/>
    <p:sldId id="279" r:id="rId27"/>
    <p:sldId id="280" r:id="rId28"/>
    <p:sldId id="292" r:id="rId29"/>
    <p:sldId id="275" r:id="rId30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66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tags" Target="tags/tag6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fade thruBlk="1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audio" Target="file:///C:\Users\user\Desktop\&#1055;&#1086;&#1079;&#1076;&#1088;&#1072;&#1074;&#1083;&#1077;&#1085;&#1080;&#1077;_11%20&#1082;&#1083;&#1072;&#1089;&#1089;_2020\&#1048;%20&#1053;%20&#1057;%20&#1058;%20&#1056;%20&#1059;%20&#1052;%20&#1045;%20&#1053;%20&#1058;%20%20%20(9)%20%20%20&#1052;&#1091;&#1079;&#1099;&#1082;&#1072;%20&#1050;&#1086;&#1089;&#1084;&#1086;&#1089;&#1072;%20%20-%20&#1052;&#1091;&#1079;&#1099;&#1082;&#1072;%20&#1050;&#1086;&#1089;&#1084;&#1086;&#1089;&#1072;%20%20(audiopoisk.com).mp3" TargetMode="External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tags" Target="../tags/tag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jpeg" /><Relationship Id="rId3" Type="http://schemas.openxmlformats.org/officeDocument/2006/relationships/tags" Target="../tags/tag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jpeg" /><Relationship Id="rId3" Type="http://schemas.openxmlformats.org/officeDocument/2006/relationships/tags" Target="../tags/tag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jpeg" /><Relationship Id="rId3" Type="http://schemas.openxmlformats.org/officeDocument/2006/relationships/tags" Target="../tags/tag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9.jpeg" /><Relationship Id="rId3" Type="http://schemas.openxmlformats.org/officeDocument/2006/relationships/tags" Target="../tags/tag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76872"/>
            <a:ext cx="4896544" cy="3312368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было </a:t>
            </a:r>
            <a:br>
              <a:rPr lang="ru-RU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недавно…</a:t>
            </a:r>
            <a:endParaRPr lang="ru-RU" sz="5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И Н С Т Р У М Е Н Т   (9)   Музыка Космоса  - Музыка Космоса  (audiopoisk.com).mp3">
            <a:hlinkClick action="ppaction://media"/>
          </p:cNvPr>
          <p:cNvPicPr>
            <a:picLocks noRot="1" noChangeAspect="1"/>
          </p:cNvPicPr>
          <p:nvPr>
            <a:audioFile r:link="rId4"/>
            <p:extLst/>
          </p:nvPr>
        </p:nvPicPr>
        <p:blipFill>
          <a:blip r:embed="rId3"/>
          <a:stretch>
            <a:fillRect/>
          </a:stretch>
        </p:blipFill>
        <p:spPr>
          <a:xfrm>
            <a:off x="810039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 descr="DSCN1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380312" cy="5535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DSCN1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2656"/>
            <a:ext cx="7272808" cy="5211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DSCN16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2656"/>
            <a:ext cx="7128792" cy="5422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DSCN16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60648"/>
            <a:ext cx="7980379" cy="5985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3528" y="5445224"/>
            <a:ext cx="770485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latin typeface="Georgia" pitchFamily="18" charset="0"/>
              </a:rPr>
              <a:t>Как  усердно  выводили буквы…</a:t>
            </a:r>
          </a:p>
          <a:p>
            <a:r>
              <a:rPr lang="ru-RU" sz="2000" b="1" i="1" smtClean="0">
                <a:latin typeface="Georgia" pitchFamily="18" charset="0"/>
              </a:rPr>
              <a:t>А теперь  и почерк не узнать!</a:t>
            </a:r>
          </a:p>
          <a:p>
            <a:r>
              <a:rPr lang="ru-RU" sz="2000" b="1" i="1" smtClean="0">
                <a:latin typeface="Georgia" pitchFamily="18" charset="0"/>
              </a:rPr>
              <a:t>Многое  расскажет  вам  когда-нибудь</a:t>
            </a:r>
          </a:p>
          <a:p>
            <a:r>
              <a:rPr lang="ru-RU" sz="2000" b="1" i="1" smtClean="0">
                <a:latin typeface="Georgia" pitchFamily="18" charset="0"/>
              </a:rPr>
              <a:t>Ваша первая, та самая тетрадь.</a:t>
            </a:r>
            <a:endParaRPr lang="ru-RU" sz="2000" b="1" i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683568" y="5373216"/>
            <a:ext cx="763284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r>
              <a:rPr lang="ru-RU" sz="2000" b="1" i="1" smtClean="0">
                <a:latin typeface="Georgia" pitchFamily="18" charset="0"/>
              </a:rPr>
              <a:t>Не спеши, такое не забудешь!</a:t>
            </a:r>
          </a:p>
          <a:p>
            <a:r>
              <a:rPr lang="ru-RU" sz="2000" b="1" i="1" smtClean="0">
                <a:latin typeface="Georgia" pitchFamily="18" charset="0"/>
              </a:rPr>
              <a:t>Посреди урока   выпал зуб!</a:t>
            </a:r>
          </a:p>
          <a:p>
            <a:r>
              <a:rPr lang="ru-RU" sz="2000" b="1" i="1" smtClean="0">
                <a:latin typeface="Georgia" pitchFamily="18" charset="0"/>
              </a:rPr>
              <a:t>-А я  стихов  так знаю много!</a:t>
            </a:r>
          </a:p>
          <a:p>
            <a:r>
              <a:rPr lang="ru-RU" sz="2000" b="1" i="1" smtClean="0">
                <a:latin typeface="Georgia" pitchFamily="18" charset="0"/>
              </a:rPr>
              <a:t>-А  я все  буквы выучила чуть-чуть!</a:t>
            </a:r>
            <a:endParaRPr lang="ru-RU" sz="2000" b="1" i="1">
              <a:latin typeface="Georgia" pitchFamily="18" charset="0"/>
            </a:endParaRPr>
          </a:p>
        </p:txBody>
      </p:sp>
      <p:pic>
        <p:nvPicPr>
          <p:cNvPr id="4" name="Рисунок 3" descr="P4240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6616296" cy="4962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P1000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7236296" cy="5427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592" y="6021288"/>
            <a:ext cx="65527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mtClean="0">
                <a:latin typeface="Georgia" pitchFamily="18" charset="0"/>
              </a:rPr>
              <a:t>Разные  мы  роли примеряли ,</a:t>
            </a:r>
          </a:p>
          <a:p>
            <a:pPr algn="ctr"/>
            <a:r>
              <a:rPr lang="ru-RU" sz="2000" b="1" i="1" smtClean="0">
                <a:latin typeface="Georgia" pitchFamily="18" charset="0"/>
              </a:rPr>
              <a:t>Даже  дедушкой бывали…</a:t>
            </a:r>
            <a:endParaRPr lang="ru-RU" sz="2000" b="1" i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IMG_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7919581" cy="5280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55576" y="5733256"/>
            <a:ext cx="655272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mtClean="0">
                <a:latin typeface="Georgia" pitchFamily="18" charset="0"/>
              </a:rPr>
              <a:t>Удивлять </a:t>
            </a:r>
          </a:p>
          <a:p>
            <a:pPr algn="ctr"/>
            <a:r>
              <a:rPr lang="ru-RU" sz="2000" b="1" i="1" smtClean="0">
                <a:latin typeface="Georgia" pitchFamily="18" charset="0"/>
              </a:rPr>
              <a:t>и  удивляться  </a:t>
            </a:r>
          </a:p>
          <a:p>
            <a:pPr algn="ctr"/>
            <a:r>
              <a:rPr lang="ru-RU" sz="2000" b="1" i="1" smtClean="0">
                <a:latin typeface="Georgia" pitchFamily="18" charset="0"/>
              </a:rPr>
              <a:t>не  переставали!</a:t>
            </a:r>
            <a:endParaRPr lang="ru-RU" sz="2000" b="1" i="1">
              <a:latin typeface="Georgia" pitchFamily="18" charset="0"/>
            </a:endParaRPr>
          </a:p>
        </p:txBody>
      </p:sp>
      <p:pic>
        <p:nvPicPr>
          <p:cNvPr id="7" name="Рисунок 6" descr="IMG_0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8064896" cy="5376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32656"/>
            <a:ext cx="7812360" cy="5208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5"/>
    </p:custDataLst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IMG_4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4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8640"/>
            <a:ext cx="8024440" cy="6018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4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60648"/>
            <a:ext cx="8064896" cy="5640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5301208"/>
            <a:ext cx="6012160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i="1" smtClean="0">
              <a:latin typeface="Georgia" pitchFamily="18" charset="0"/>
            </a:endParaRPr>
          </a:p>
          <a:p>
            <a:pPr algn="ctr"/>
            <a:r>
              <a:rPr lang="ru-RU" b="1" i="1" smtClean="0">
                <a:latin typeface="Georgia" pitchFamily="18" charset="0"/>
              </a:rPr>
              <a:t>Любопытство  в нас «сидит»,</a:t>
            </a:r>
          </a:p>
          <a:p>
            <a:pPr algn="ctr"/>
            <a:r>
              <a:rPr lang="ru-RU" b="1" i="1" smtClean="0">
                <a:latin typeface="Georgia" pitchFamily="18" charset="0"/>
              </a:rPr>
              <a:t>     как всё интересно. </a:t>
            </a:r>
          </a:p>
          <a:p>
            <a:pPr algn="ctr"/>
            <a:r>
              <a:rPr lang="ru-RU" b="1" i="1" smtClean="0">
                <a:latin typeface="Georgia" pitchFamily="18" charset="0"/>
              </a:rPr>
              <a:t>Всё    попробовать спешили: «А не узнаем если?»</a:t>
            </a:r>
          </a:p>
          <a:p>
            <a:pPr algn="ctr"/>
            <a:endParaRPr lang="ru-RU" smtClean="0"/>
          </a:p>
          <a:p>
            <a:pPr algn="ctr"/>
            <a:endParaRPr lang="ru-RU"/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IMG_4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23528" y="4437112"/>
            <a:ext cx="36004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smtClean="0">
                <a:latin typeface="Georgia" pitchFamily="18" charset="0"/>
              </a:rPr>
              <a:t>Вот мои прекрасные  ребята!</a:t>
            </a:r>
            <a:endParaRPr lang="ru-RU" sz="4000" b="1" i="1">
              <a:latin typeface="Georgia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1 сентября 2011 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376368" cy="5532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5157192"/>
            <a:ext cx="6408712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latin typeface="Georgia" pitchFamily="18" charset="0"/>
              </a:rPr>
              <a:t>Вот моя бесценная «броня»!</a:t>
            </a:r>
          </a:p>
          <a:p>
            <a:pPr algn="ctr"/>
            <a:r>
              <a:rPr lang="ru-RU" sz="2400" b="1" i="1" smtClean="0">
                <a:latin typeface="Georgia" pitchFamily="18" charset="0"/>
              </a:rPr>
              <a:t>Мудрые  помощники-родители,</a:t>
            </a:r>
          </a:p>
          <a:p>
            <a:pPr algn="ctr"/>
            <a:r>
              <a:rPr lang="ru-RU" sz="2400" b="1" i="1" smtClean="0">
                <a:latin typeface="Georgia" pitchFamily="18" charset="0"/>
              </a:rPr>
              <a:t>Всё, что мы успели, всё не зря.</a:t>
            </a:r>
          </a:p>
          <a:p>
            <a:endParaRPr lang="ru-RU" sz="2400" i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3 четверть 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404664"/>
            <a:ext cx="7008779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23528" y="4509120"/>
            <a:ext cx="5976664" cy="22159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mtClean="0">
                <a:latin typeface="Georgia" pitchFamily="18" charset="0"/>
              </a:rPr>
              <a:t>С первых дней  учились быть командой…</a:t>
            </a:r>
          </a:p>
          <a:p>
            <a:pPr algn="ctr"/>
            <a:r>
              <a:rPr lang="ru-RU" sz="2400" b="1" i="1" smtClean="0">
                <a:latin typeface="Georgia" pitchFamily="18" charset="0"/>
              </a:rPr>
              <a:t>Каждый ,как  умел , учил урок.</a:t>
            </a:r>
          </a:p>
          <a:p>
            <a:pPr algn="ctr"/>
            <a:r>
              <a:rPr lang="ru-RU" sz="2400" b="1" i="1" smtClean="0">
                <a:latin typeface="Georgia" pitchFamily="18" charset="0"/>
              </a:rPr>
              <a:t>Если вы сейчас друзьями стали</a:t>
            </a:r>
          </a:p>
          <a:p>
            <a:pPr algn="ctr"/>
            <a:r>
              <a:rPr lang="ru-RU" sz="2400" b="1" i="1" smtClean="0">
                <a:latin typeface="Georgia" pitchFamily="18" charset="0"/>
              </a:rPr>
              <a:t>Значит,  был от той  науки прок.</a:t>
            </a:r>
          </a:p>
          <a:p>
            <a:pPr algn="ctr"/>
            <a:endParaRPr lang="ru-RU"/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/>
        </p:nvSpPr>
        <p:spPr>
          <a:xfrm>
            <a:off x="899592" y="56612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63" y="116632"/>
            <a:ext cx="3312737" cy="4682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4888230"/>
            <a:ext cx="8208912" cy="19697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i="1" smtClean="0">
                <a:latin typeface="Georgia" pitchFamily="18" charset="0"/>
              </a:rPr>
              <a:t> </a:t>
            </a:r>
            <a:r>
              <a:rPr lang="ru-RU" sz="2000" b="1" i="1" smtClean="0">
                <a:latin typeface="Georgia" pitchFamily="18" charset="0"/>
              </a:rPr>
              <a:t>Не торопитесь  повзрослеть,</a:t>
            </a:r>
          </a:p>
          <a:p>
            <a:r>
              <a:rPr lang="ru-RU" sz="2000" b="1" i="1" smtClean="0">
                <a:latin typeface="Georgia" pitchFamily="18" charset="0"/>
              </a:rPr>
              <a:t> Пусть   в вас  останется немного детства,</a:t>
            </a:r>
          </a:p>
          <a:p>
            <a:r>
              <a:rPr lang="ru-RU" sz="2000" b="1" i="1" smtClean="0">
                <a:latin typeface="Georgia" pitchFamily="18" charset="0"/>
              </a:rPr>
              <a:t>Озорничайте, смейтесь, </a:t>
            </a:r>
          </a:p>
          <a:p>
            <a:r>
              <a:rPr lang="ru-RU" sz="2000" b="1" i="1" smtClean="0">
                <a:latin typeface="Georgia" pitchFamily="18" charset="0"/>
              </a:rPr>
              <a:t>Но  встречайте жизнь</a:t>
            </a:r>
          </a:p>
          <a:p>
            <a:r>
              <a:rPr lang="ru-RU" sz="2000" b="1" i="1" smtClean="0">
                <a:latin typeface="Georgia" pitchFamily="18" charset="0"/>
              </a:rPr>
              <a:t>С таким же лёгким сердцем  и  надеждой!</a:t>
            </a:r>
          </a:p>
          <a:p>
            <a:endParaRPr lang="ru-RU"/>
          </a:p>
        </p:txBody>
      </p:sp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5940151" cy="468052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1403648" y="5157192"/>
            <a:ext cx="612068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smtClean="0">
                <a:latin typeface="Georgia" pitchFamily="18" charset="0"/>
              </a:rPr>
              <a:t>Такое разве забывается?!</a:t>
            </a:r>
            <a:endParaRPr lang="ru-RU" sz="4800" b="1" i="1">
              <a:latin typeface="Georgia" pitchFamily="18" charset="0"/>
            </a:endParaRPr>
          </a:p>
        </p:txBody>
      </p:sp>
      <p:pic>
        <p:nvPicPr>
          <p:cNvPr id="6" name="Рисунок 5" descr="100_16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6278880" cy="470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3"/>
    </p:custDataLst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2123728" y="404664"/>
            <a:ext cx="5112568" cy="60486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400" b="1" i="1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5400" b="1" i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Выпуск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2009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2020</a:t>
            </a:r>
            <a:endParaRPr kumimoji="0" lang="ru-RU" sz="5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 descr="2010 3 четверть 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7092280" cy="5319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705678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4000" b="1" i="1" smtClean="0">
                <a:latin typeface="Georgia" pitchFamily="18" charset="0"/>
              </a:rPr>
              <a:t>Мы  словно нитью связаны теперь…</a:t>
            </a:r>
            <a:endParaRPr lang="ru-RU" sz="4000" b="1" i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DSCN1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7668344" cy="5751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4797152"/>
            <a:ext cx="5616624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если вам  совсем чуть-чуть  взгрустнётся…</a:t>
            </a:r>
            <a:endParaRPr lang="ru-RU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DSCN1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740352" cy="5805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275856" y="4797152"/>
            <a:ext cx="54006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smtClean="0">
                <a:latin typeface="Georgia" pitchFamily="18" charset="0"/>
              </a:rPr>
              <a:t>Вы  приходите    </a:t>
            </a:r>
          </a:p>
          <a:p>
            <a:pPr algn="ctr"/>
            <a:r>
              <a:rPr lang="ru-RU" sz="4000" b="1" i="1" smtClean="0">
                <a:latin typeface="Georgia" pitchFamily="18" charset="0"/>
              </a:rPr>
              <a:t>в  свой  </a:t>
            </a:r>
          </a:p>
          <a:p>
            <a:pPr algn="ctr"/>
            <a:r>
              <a:rPr lang="ru-RU" sz="4000" b="1" i="1" smtClean="0">
                <a:latin typeface="Georgia" pitchFamily="18" charset="0"/>
              </a:rPr>
              <a:t>любимый  класс!</a:t>
            </a:r>
            <a:endParaRPr lang="ru-RU" sz="4000" b="1" i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IMG_0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812360" cy="5208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4869160"/>
            <a:ext cx="6552728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i="1" smtClean="0">
                <a:latin typeface="Georgia" pitchFamily="18" charset="0"/>
              </a:rPr>
              <a:t>« А помнишь… </a:t>
            </a:r>
          </a:p>
          <a:p>
            <a:r>
              <a:rPr lang="ru-RU" sz="2800" b="1" i="1" smtClean="0">
                <a:latin typeface="Georgia" pitchFamily="18" charset="0"/>
              </a:rPr>
              <a:t>Чай, конфетки, апельсинки…  </a:t>
            </a:r>
          </a:p>
          <a:p>
            <a:r>
              <a:rPr lang="ru-RU" sz="2800" b="1" i="1" smtClean="0">
                <a:latin typeface="Georgia" pitchFamily="18" charset="0"/>
              </a:rPr>
              <a:t>Да что угодно!  </a:t>
            </a:r>
          </a:p>
          <a:p>
            <a:r>
              <a:rPr lang="ru-RU" sz="2800" b="1" i="1" smtClean="0">
                <a:latin typeface="Georgia" pitchFamily="18" charset="0"/>
              </a:rPr>
              <a:t> Это всё про нас!»</a:t>
            </a:r>
            <a:endParaRPr lang="ru-RU" sz="2800" b="1" i="1">
              <a:latin typeface="Georgia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 advTm="10000">
    <p:fade thruBlk="1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100_1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4992555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100_17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04664"/>
            <a:ext cx="3491880" cy="2618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SCN04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645024"/>
            <a:ext cx="3563888" cy="2672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79512" y="5445224"/>
            <a:ext cx="504056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smtClean="0">
                <a:latin typeface="Georgia" pitchFamily="18" charset="0"/>
              </a:rPr>
              <a:t>  </a:t>
            </a:r>
            <a:r>
              <a:rPr lang="ru-RU" sz="2000" b="1" smtClean="0">
                <a:latin typeface="Georgia" pitchFamily="18" charset="0"/>
              </a:rPr>
              <a:t>Вы- моя  гордость и  надежда, </a:t>
            </a:r>
          </a:p>
          <a:p>
            <a:r>
              <a:rPr lang="ru-RU" sz="2000" b="1" smtClean="0">
                <a:latin typeface="Georgia" pitchFamily="18" charset="0"/>
              </a:rPr>
              <a:t>пусть  реже  мы встречаемся теперь.</a:t>
            </a:r>
            <a:endParaRPr lang="ru-RU" sz="2000" b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IMG_3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4824"/>
            <a:ext cx="7164288" cy="4776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92088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sz="2800" b="1" i="1" smtClean="0">
              <a:latin typeface="Georgia" pitchFamily="18" charset="0"/>
            </a:endParaRPr>
          </a:p>
          <a:p>
            <a:r>
              <a:rPr lang="ru-RU" sz="2800" b="1" i="1" smtClean="0">
                <a:latin typeface="Georgia" pitchFamily="18" charset="0"/>
              </a:rPr>
              <a:t>Вы для меня, по-прежнему,  всё те же!</a:t>
            </a:r>
          </a:p>
          <a:p>
            <a:r>
              <a:rPr lang="ru-RU" sz="2800" b="1" i="1" smtClean="0">
                <a:latin typeface="Georgia" pitchFamily="18" charset="0"/>
              </a:rPr>
              <a:t>Вот только  стали чуточку взрослей.</a:t>
            </a:r>
          </a:p>
          <a:p>
            <a:r>
              <a:rPr lang="ru-RU" sz="2800" i="1" smtClean="0">
                <a:latin typeface="Georgia" pitchFamily="18" charset="0"/>
              </a:rPr>
              <a:t>  </a:t>
            </a:r>
            <a:endParaRPr lang="ru-RU" sz="2800" i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IMG_4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92080" y="260648"/>
            <a:ext cx="352839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smtClean="0">
                <a:latin typeface="Georgia" pitchFamily="18" charset="0"/>
              </a:rPr>
              <a:t>Сегодня  </a:t>
            </a:r>
          </a:p>
          <a:p>
            <a:r>
              <a:rPr lang="ru-RU" sz="3600" b="1" i="1" smtClean="0">
                <a:latin typeface="Georgia" pitchFamily="18" charset="0"/>
              </a:rPr>
              <a:t>детство, кажется, прощается…</a:t>
            </a:r>
            <a:endParaRPr lang="ru-RU" sz="3600" b="1" i="1">
              <a:latin typeface="Georgia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 advTm="10000">
    <p:fade thruBlk="1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IMG_4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148064" y="188640"/>
            <a:ext cx="352839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mtClean="0">
                <a:latin typeface="Georgia" pitchFamily="18" charset="0"/>
              </a:rPr>
              <a:t>Оно со мной останется теперь…</a:t>
            </a:r>
            <a:endParaRPr lang="ru-RU" sz="2000" b="1" i="1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2123728" y="188640"/>
            <a:ext cx="5112568" cy="62646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1400" b="1" smtClean="0">
                <a:solidFill>
                  <a:srgbClr val="002060"/>
                </a:solidFill>
              </a:rPr>
              <a:t>Я вас люблю, мои ученики!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Наверно, в этом поздно признаваться,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Когда пора приходит расставаться,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Когда звенят последние звонки.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вас люблю, мои ученики,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Вы завтра разлетитесь, словно птицы,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В любом из вас души моей частицы,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Как капельки в течении реки.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вас люблю, мои ученики,-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Девчонки в ослепительных нарядах,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В чьих головах весенний беспорядок,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Но души так чисты и глубоки.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вас люблю, мои ученики,-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Мальчишки с беспокойными глазами,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Которые хотят всё сделать сами,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Которым наплевать на синяки!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вас люблю, мои ученики,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Бездельники, отличники и шкоды,</a:t>
            </a:r>
          </a:p>
          <a:p>
            <a:r>
              <a:rPr lang="ru-RU" sz="1400" b="1" err="1" smtClean="0">
                <a:solidFill>
                  <a:srgbClr val="002060"/>
                </a:solidFill>
              </a:rPr>
              <a:t>Созданья общей матери - Природы,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Бормочущие что-то у доски!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вас люблю, мои ученики,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А жизнь, друзья, не дважды два - четыре,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Пускай любовь хранит вас в этом мире,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Пусть будут дни бесслезны и легки!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вас люблю, мои ученики,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И пусть сейчас взмывает сердце скрипкой,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скрою грусть наигранной улыбкой,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Ну вот и всё. Прощальный взмах руки.</a:t>
            </a:r>
          </a:p>
          <a:p>
            <a:r>
              <a:rPr lang="ru-RU" sz="1400" b="1" smtClean="0">
                <a:solidFill>
                  <a:srgbClr val="002060"/>
                </a:solidFill>
              </a:rPr>
              <a:t>Я вас люблю.</a:t>
            </a:r>
            <a:endParaRPr lang="ru-RU" sz="1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0000">
    <p:fade thruBlk="1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483768" y="1772816"/>
            <a:ext cx="4680520" cy="415498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sz="66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Ни пуха, </a:t>
            </a:r>
          </a:p>
          <a:p>
            <a:r>
              <a:rPr lang="ru-RU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ни   пера!</a:t>
            </a:r>
          </a:p>
          <a:p>
            <a:endParaRPr lang="ru-RU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87727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Ваш первый </a:t>
            </a:r>
            <a:r>
              <a:rPr lang="ru-RU" sz="2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</a:t>
            </a:r>
          </a:p>
          <a:p>
            <a:r>
              <a:rPr lang="ru-RU" sz="2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Наталья Александровна</a:t>
            </a:r>
            <a:endParaRPr 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Tm="10000">
    <p:fade thruBlk="1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S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 advTm="10000">
    <p:fade thruBlk="1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3 четв апрель 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N1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8064897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11560" y="5157192"/>
            <a:ext cx="7200800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latin typeface="Georgia" pitchFamily="18" charset="0"/>
              </a:rPr>
              <a:t>Незаметно пролетело время,</a:t>
            </a:r>
          </a:p>
          <a:p>
            <a:r>
              <a:rPr lang="ru-RU" sz="2000" b="1" i="1" smtClean="0">
                <a:latin typeface="Georgia" pitchFamily="18" charset="0"/>
              </a:rPr>
              <a:t>Кажется, как будто лишь вчера</a:t>
            </a:r>
          </a:p>
          <a:p>
            <a:r>
              <a:rPr lang="ru-RU" sz="2000" b="1" i="1" smtClean="0">
                <a:latin typeface="Georgia" pitchFamily="18" charset="0"/>
              </a:rPr>
              <a:t>Вы  спешили  в класс  свой самый первый, </a:t>
            </a:r>
          </a:p>
          <a:p>
            <a:r>
              <a:rPr lang="ru-RU" sz="2000" b="1" i="1" smtClean="0">
                <a:latin typeface="Georgia" pitchFamily="18" charset="0"/>
              </a:rPr>
              <a:t>А теперь экзаменов пора…</a:t>
            </a: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5.4"/>
</p:tagLst>
</file>

<file path=ppt/tags/tag2.xml><?xml version="1.0" encoding="utf-8"?>
<p:tagLst xmlns:p="http://schemas.openxmlformats.org/presentationml/2006/main">
  <p:tag name="TIMING" val="|5"/>
</p:tagLst>
</file>

<file path=ppt/tags/tag3.xml><?xml version="1.0" encoding="utf-8"?>
<p:tagLst xmlns:p="http://schemas.openxmlformats.org/presentationml/2006/main">
  <p:tag name="TIMING" val="|0.2"/>
</p:tagLst>
</file>

<file path=ppt/tags/tag4.xml><?xml version="1.0" encoding="utf-8"?>
<p:tagLst xmlns:p="http://schemas.openxmlformats.org/presentationml/2006/main">
  <p:tag name="TIMING" val="|6"/>
</p:tagLst>
</file>

<file path=ppt/tags/tag5.xml><?xml version="1.0" encoding="utf-8"?>
<p:tagLst xmlns:p="http://schemas.openxmlformats.org/presentationml/2006/main">
  <p:tag name="TIMING" val="|5.3"/>
</p:tagLst>
</file>

<file path=ppt/tags/tag6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88</Paragraphs>
  <Slides>29</Slides>
  <Notes>0</Notes>
  <TotalTime>797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0">
      <vt:lpstr>Тема Office</vt:lpstr>
      <vt:lpstr>Это было недавно…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Компьютер</dc:creator>
  <cp:lastModifiedBy>Пользователь</cp:lastModifiedBy>
  <cp:revision>75</cp:revision>
  <dcterms:created xsi:type="dcterms:W3CDTF">2016-05-16T11:34:21Z</dcterms:created>
  <dcterms:modified xsi:type="dcterms:W3CDTF">2020-06-01T03:25:51Z</dcterms:modified>
</cp:coreProperties>
</file>