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образования, науки и молодежной политики Волгоградской области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промышленно-экономический техникум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«Химия в осветительной лампе»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Клецков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Игитян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Фролово,2018 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" y="3164565"/>
            <a:ext cx="3443206" cy="24607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365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Вольфрам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— блестящий светло-серый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тугоплавкий из металлов.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плавления — 3422 °C.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поддаётся ковке и может быть вытянут в тонкую нить /в одной лампочке до 1 м вольфрамовой нити, скрученной в спираль/.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высокой устойчивостью к вакууму.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85" y="3348490"/>
            <a:ext cx="4128458" cy="30963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2286000" cy="2286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78" y="2051653"/>
            <a:ext cx="5858603" cy="455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8" y="188640"/>
            <a:ext cx="3400284" cy="186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90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93677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триоксид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вольфрама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4844"/>
            <a:ext cx="6667500" cy="4429125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3289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9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1" y="332656"/>
            <a:ext cx="8824811" cy="58326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56176" y="4365104"/>
            <a:ext cx="2679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W + 2I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5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101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разные источники, можно сделать вывод о том, что в обычной электрической лампочке представлены различные химические вещества, такие как металлы, неметаллы, сложные вещества, а также протекают химические реакции.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050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0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что связывает самый распространенный источник света – лампу накаливания и химию;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литературу по данной теме, проанализировать какие химические элементы содержаться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обычной лампе накаливания.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Провести анкетирование среди студентов техникума «Сколько химических элементов требуется для создания электрической лампочки?»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Проанализировать результаты исследования и сделать вывод.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накаливания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5" t="4296" r="26012" b="6899"/>
          <a:stretch/>
        </p:blipFill>
        <p:spPr bwMode="auto">
          <a:xfrm>
            <a:off x="4330840" y="539629"/>
            <a:ext cx="3740727" cy="51538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" y="438208"/>
            <a:ext cx="2664296" cy="50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681122"/>
            <a:ext cx="36510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1875 год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781" y="5601150"/>
            <a:ext cx="3382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Николаевич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>
          <a:xfrm>
            <a:off x="0" y="536979"/>
            <a:ext cx="9186836" cy="42198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5" y="4756866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Лодыгин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7012" y="4796956"/>
            <a:ext cx="36929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накаливания,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1872 г.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83" y="2564904"/>
            <a:ext cx="4551617" cy="3744416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976886" cy="3816424"/>
          </a:xfr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76672"/>
            <a:ext cx="8174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Александровского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моста через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Неву и погружение кессона под воду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764704"/>
            <a:ext cx="8046156" cy="4525963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Алва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Эдисон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разработал один из первых коммерчески успешных вариантов электрической лампы накаливания</a:t>
            </a:r>
          </a:p>
        </p:txBody>
      </p:sp>
    </p:spTree>
    <p:extLst>
      <p:ext uri="{BB962C8B-B14F-4D97-AF65-F5344CB8AC3E}">
        <p14:creationId xmlns:p14="http://schemas.microsoft.com/office/powerpoint/2010/main" val="359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669935" cy="47249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5760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1909 г.,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физик-экспериментатор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Кулидж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промышленную технологию получения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тугоплавкого металла вольфрама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46" y="836712"/>
            <a:ext cx="6990754" cy="57308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лампы накаливания</a:t>
            </a:r>
          </a:p>
        </p:txBody>
      </p:sp>
    </p:spTree>
    <p:extLst>
      <p:ext uri="{BB962C8B-B14F-4D97-AF65-F5344CB8AC3E}">
        <p14:creationId xmlns:p14="http://schemas.microsoft.com/office/powerpoint/2010/main" val="159325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6752"/>
            <a:ext cx="52565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 колба: состоит кремний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натрий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кальций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кислород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Инертный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или смесь газов (смесь азота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аргона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Аr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0" y="1196752"/>
            <a:ext cx="3779912" cy="50398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2074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370</TotalTime>
  <Words>252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2018-05-19T11:25:20Z</dcterms:created>
  <dcterms:modified xsi:type="dcterms:W3CDTF">2018-06-25T04:12:47Z</dcterms:modified>
</cp:coreProperties>
</file>